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0.46770601336302903</c:v>
                </c:pt>
                <c:pt idx="1">
                  <c:v>0.52561247216035634</c:v>
                </c:pt>
                <c:pt idx="2">
                  <c:v>0</c:v>
                </c:pt>
                <c:pt idx="3">
                  <c:v>6.6815144766146986E-3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0.86699507389162567</c:v>
                </c:pt>
                <c:pt idx="1">
                  <c:v>0.13300492610837439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6.4587973273942098E-2</c:v>
                </c:pt>
                <c:pt idx="1">
                  <c:v>0.13585746102449889</c:v>
                </c:pt>
                <c:pt idx="2">
                  <c:v>0.21826280623608019</c:v>
                </c:pt>
                <c:pt idx="3">
                  <c:v>0.58129175946547884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0.87973273942093544</c:v>
                </c:pt>
                <c:pt idx="1">
                  <c:v>1.5590200445434301E-2</c:v>
                </c:pt>
                <c:pt idx="2">
                  <c:v>4.4543429844097988E-2</c:v>
                </c:pt>
                <c:pt idx="3">
                  <c:v>2.44988864142539E-2</c:v>
                </c:pt>
                <c:pt idx="4">
                  <c:v>2.2271714922049001E-3</c:v>
                </c:pt>
                <c:pt idx="5">
                  <c:v>3.34075723830735E-2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0.34762979683972911</c:v>
                </c:pt>
                <c:pt idx="1">
                  <c:v>4.5146726862302479E-3</c:v>
                </c:pt>
                <c:pt idx="2">
                  <c:v>0.56207674943566588</c:v>
                </c:pt>
                <c:pt idx="3">
                  <c:v>2.257336343115124E-3</c:v>
                </c:pt>
                <c:pt idx="4">
                  <c:v>0</c:v>
                </c:pt>
                <c:pt idx="5">
                  <c:v>2.9345372460496611E-2</c:v>
                </c:pt>
                <c:pt idx="6">
                  <c:v>1.1286681715575619E-2</c:v>
                </c:pt>
                <c:pt idx="7">
                  <c:v>1.8058690744920992E-2</c:v>
                </c:pt>
                <c:pt idx="8">
                  <c:v>2.4830699774266361E-2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48</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35</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6.1204150729769902</c:v>
                </c:pt>
                <c:pt idx="1">
                  <c:v>7.0883259825406144</c:v>
                </c:pt>
                <c:pt idx="2">
                  <c:v>7.4673016178025984</c:v>
                </c:pt>
                <c:pt idx="3" formatCode="General">
                  <c:v>7.5125516113678588</c:v>
                </c:pt>
                <c:pt idx="4">
                  <c:v>8.6295516177337728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7.6374498808406006</c:v>
                </c:pt>
                <c:pt idx="2">
                  <c:v>7.9379206023335218</c:v>
                </c:pt>
                <c:pt idx="3" formatCode="General">
                  <c:v>7.8723268219443092</c:v>
                </c:pt>
                <c:pt idx="4">
                  <c:v>8.9278934581560083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8.5515561860251541</c:v>
                </c:pt>
                <c:pt idx="1">
                  <c:v>8.6899848948748026</c:v>
                </c:pt>
                <c:pt idx="2">
                  <c:v>8.7403690426651028</c:v>
                </c:pt>
                <c:pt idx="3">
                  <c:v>8.858252098823737</c:v>
                </c:pt>
                <c:pt idx="4">
                  <c:v>8.6668004213708958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7.8721651381573796</c:v>
                </c:pt>
                <c:pt idx="1">
                  <c:v>8.2319565789914719</c:v>
                </c:pt>
                <c:pt idx="2">
                  <c:v>8.3386185474182799</c:v>
                </c:pt>
                <c:pt idx="3">
                  <c:v>8.4839825749137621</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6.7073041505007138</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0.28651122685418517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0.16079594443147371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1.678686758631331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0.16079594443147283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0.5767584525861329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0.82727638370834811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6.913171395984536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0.10287178816912323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0.42572977108015486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0.11869027719746406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1.2391095895741131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0.11869027719746406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0.42572977108015486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0.4170451545317011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7.0883259825406144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0.52138067102317809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0.16627891294432118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1.7359281689980808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0.16627891294432118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0.59642529459654448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0.81558317493771959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6.1204150729769902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7.5409029913075232</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0.25660580568585978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0.1228327983256623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1.2823569201572544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0.12283279832566141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0.440588566705582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1.6264684499221556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3.896886990726173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0.10766390654253399</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0.20965963768304086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5.8451539460309121E-2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0.61022574705206267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5.8451539460309121E-2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0.17720410317925683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9.089286560659513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0.15746640991683947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0.26372294750923153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7.3523986034111033E-2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0.76757994260146489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7.3523986034111033E-2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0.26372294750923153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0.4599894586639941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8.6668004213708958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0.25039422112962573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9.7178628098078867E-2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1.0145310367558942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9.7178628098079756E-2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0.34856970655860309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0.3061447671886075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8.3850831418859038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0.39780516922180631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0.13598047222328091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1.4196167631015051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0.13598047222328091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0.48774791565004261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1.7264667124101232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6.5778092154688768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0.14903817792973406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0.24382598374870135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6.7976861297841751E-2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0.70966875039959376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6.7976861297841751E-2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0.24382598374870135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0.29544432871811388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8.6295516177337728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8.183354733039943</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5.7777654977950732E-3</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0.20334314054248814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5.6690547282977732E-2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0.59184123952862322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5.6690547282977732E-2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0.20334314054248814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7.074908305616745E-3</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9.2669584496555242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0.52691035417327736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0.16676969588995227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1.7410518730510924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0.16676969588995139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0.5981856823555658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0.65740014178200745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6.714075692074462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6.5934733858059147E-2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0.42729070542852732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0.11912545402342367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1.2436527736574279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0.11912545402342367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0.42729070542852909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0.19355487106358105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7.9890348150765131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0.27923729760543292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9.7021367878127762E-2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1.0128892624572572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9.7021367878127762E-2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0.34800563038470678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0.2540144352617979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8.2567198135184103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0.2816256701513522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0.35452804474777899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9.8839768237553471E-2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1.0318731032254398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9.8839768237551695E-2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0.35452804474778077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0.41819434768195585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8.6899848948748026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8.8603803922031812</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5.4443048800957072E-2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0.22988387934478816</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6.4089906828536769E-2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0.66908949933641537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6.4089906828536769E-2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0.22988387934478816</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0.27893902169145335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8.829131649990412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0.10650850122555511</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5.9499229965968681E-2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0.62116348671468558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5.9499229965968681E-2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0.21341759536643146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0.15199033434569742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9.0597894076635512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0.10335477866913578</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0.23062239841032373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6.4295800422451421E-2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0.67123899913265106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6.4295800422451421E-2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0.23062239841032373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0.19193754302597554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8.6922201189555839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8.4293741583560262</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0.32644125612061448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9.8281191168679172E-2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1.0260416381812938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9.8281191168679172E-2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0.35252448646754786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0.68995712555394384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7.6060496496157173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0.18232022195856068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0.25930199951233313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7.2291458785908702E-2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0.75471253367193114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7.2291458785908702E-2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0.25930199951233313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0.17483126926276427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8.7319976044240022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8.8209825101472461E-2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0.20068522126539001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5.5949539260524261E-2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0.58410522131168463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5.5949539260524261E-2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0.20068522126539001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0.20693317416488632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8.7853968021075062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0.22855027408323192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7.4636077619553376E-2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0.77919002036473017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7.4636077619553376E-2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0.2677119052172241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0.16505322623322982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8.5940525772768801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8.2974303217515608</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0.31120343724914701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0.30290820890414416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8.4448543941390675E-2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0.88163077123206079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8.4448543941389786E-2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0.30290820890414594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0.60672657905709926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7.9589890305055864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0.18898532034086735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5.8258966001549339E-2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0.60821530756972919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5.8258966001549339E-2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0.20896889656717477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0.33003658081300635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8.8598933774252036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0.24138090692980363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0.27950651703673035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7.7924327212111066E-2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0.81351887778471976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7.7924327212111066E-2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0.27950651703673035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0.49064031456882518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7.2580505002573501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0.24587919327646102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8.283889289887103E-2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0.86482624360142779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8.2838892898871919E-2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0.29713455679016221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0.31780844132103603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7.5474425232105338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7.4536818580509312E-2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0.22846899496669426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6.3695447642343694E-2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0.66497140161309076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6.3695447642343694E-2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0.22846899496669515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0.52241994214569587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8.22639697078524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0.12679127454146233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0.19771848415948234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5.5122435136285119E-2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0.57547037205426221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5.5122435136285119E-2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0.19771848415948234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0.44822513081409987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8.8802794634178657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0.13943634166101582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4.0077036727536708E-2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0.4183985554957026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4.0077036727536708E-2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0.14375219330896627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4.6972738655075119E-2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9.3509603866591462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8.0563259276457231</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0.43232947869180549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0.35252945631709487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9.8282576725575943E-2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1.0260561031979565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9.8282576725576831E-2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0.35252945631709487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0.33487418800637059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8.858252098823737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0.17352701131166448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2.5855074701236695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0.2476573508163753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0.1802681140658855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7.5125516113678588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4.4059497856363983E-2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0.59872078652959715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0.16691887893295121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1.7426093227727355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0.16691887893295032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0.50610916917658777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8.15888559571159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0.69418645111047628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0.49201307713588616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0.13716956735694286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1.4320307469410238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0.13716956735694197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0.49201307713588704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0.18195329711219621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8.7403690426651028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1.5254979809453282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0.37820461998924237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0.10544062039634294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1.100785059642142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0.10544062039634206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0.37820461998924415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0.54381710747939138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8.5515561860251541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2.9432190332849828E-2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0.6337402194537205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0.17668203500849788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1.8445352816917779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0.17668203500849788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0.63374021945372139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0.65209443258202171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6.5163410312809047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6.9284995782904284</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0.18121778339515249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8.9752385269908252E-2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0.93700211930645505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8.9752385269907364E-2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0.32193254019691864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0.54933547753114187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6.7732792911528046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1.0548647315880935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0.42484743424177918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0.11844428828373843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1.236541500349599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0.11844428828373843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0.42484743424178006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0.26097570747425536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8.1104433224602097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0.23068449277332981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0.33625852584546756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9.3746362960120067E-2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0.97869867755320072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9.3746362960120067E-2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0.33625852584546845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0.51605967515144169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5.8433378107311134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0.10967341753609094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8.6986191297349968E-2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0.90812344820590596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8.6986191297349968E-2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0.31201048799089826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0.56811138392890825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6.5155718711999704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0.11598346885061028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0.1175788613635036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1.2275065665600824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0.11757886136350404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0.42174323722296858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0.66098685314568506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4.5471960018929556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1.4612184381494586E-2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0.47854572703818921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0.13341497083869847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1.3928332940359365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0.13341497083869847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0.47854572703818921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0.67034358273508943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6.1756989129768947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0.27369155117166954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0.1334837379883691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3.7214268156526842E-2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0.38851165934187293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3.7214268156526842E-2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0.1334837379883691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0.21554519915342496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9.0812210094754899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0.2563727992144722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0.11817199628593311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1.2336988106734772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0.118171996285934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0.42387075095625626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0.44985872755777478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7.4673016178025984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1.7396494165475263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0.39747848403864605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0.11081402959177211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1.1568826863389301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0.11081402959177211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0.39747848403864516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0.34422616385603533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6.334436566667426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0.8700883961041308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0.39255012301537029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0.10944003938550129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1.1425384242749219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0.10944003938550217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0.39255012301537029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0.18274718034490967</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8.203871238740394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0.30522130941129166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0.13118543857424481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1.3695572947343679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0.13118543857424392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0.47054862497579286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0.95509132114558604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7.51274192717886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0.24769751880221147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0.33303668677555365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9.2848138315591022E-2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0.9693213401932459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9.2848138315592799E-2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0.33303668677555276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0.96196586325600641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6.5768953692064294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8.9986900763629372</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3.8861150351543472E-2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0.22412718478288696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6.2484983424754503E-2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0.65233432758085996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6.2484983424754503E-2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0.22412718478288696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0.14090070116950493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8.9986900763629372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9.0789958920306901</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0.20804630374654209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0.19609375274532326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5.4669472165365107E-2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0.57074150315073524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5.4669472165365107E-2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0.19609375274532326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0.1255464162907991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9.0789958920306901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8.2263291520393249</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0.20946079697225706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7.4496600914113031E-2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0.77773390342478166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7.4496600914113031E-2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0.26721161667396132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0.37919463650847796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8.2263291520393249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Nottingham University Hospitals NHS Trust - City Campus (84)</c:v>
                </c:pt>
                <c:pt idx="2">
                  <c:v>Nottingham University Hospitals NHS Trust - Queen's Medical Centre Campus (32)</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Nottingham University Hospitals NHS Trust - City Campus (84)</c:v>
                </c:pt>
                <c:pt idx="2">
                  <c:v>Nottingham University Hospitals NHS Trust - Queen's Medical Centre Campus (32)</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Nottingham University Hospitals NHS Trust - City Campus (84)</c:v>
                </c:pt>
                <c:pt idx="2">
                  <c:v>Nottingham University Hospitals NHS Trust - Queen's Medical Centre Campus (32)</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Nottingham University Hospitals NHS Trust - City Campus (84)</c:v>
                </c:pt>
                <c:pt idx="2">
                  <c:v>Nottingham University Hospitals NHS Trust - Queen's Medical Centre Campus (32)</c:v>
                </c:pt>
                <c:pt idx="3">
                  <c:v>Nottingham Treatment Centre (Epact only) (-)</c:v>
                </c:pt>
              </c:strCache>
            </c:strRef>
          </c:cat>
          <c:val>
            <c:numRef>
              <c:f>Sheet1!$G$2:$G$5</c:f>
              <c:numCache>
                <c:formatCode>0.0;;</c:formatCode>
                <c:ptCount val="4"/>
                <c:pt idx="0">
                  <c:v>6.1204150729769902</c:v>
                </c:pt>
                <c:pt idx="1">
                  <c:v>6.165006954392612</c:v>
                </c:pt>
                <c:pt idx="2">
                  <c:v>5.9755883244380579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Nottingham University Hospitals NHS Trust - City Campus (84)</c:v>
                </c:pt>
                <c:pt idx="2">
                  <c:v>Nottingham University Hospitals NHS Trust - Queen's Medical Centre Campus (32)</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Nottingham University Hospitals NHS Trust - City Campus (84)</c:v>
                </c:pt>
                <c:pt idx="2">
                  <c:v>Nottingham University Hospitals NHS Trust - Queen's Medical Centre Campus (32)</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(119)</c:v>
                </c:pt>
                <c:pt idx="1">
                  <c:v>Nottingham University Hospitals NHS Trust - City Campus (84)</c:v>
                </c:pt>
                <c:pt idx="2">
                  <c:v>Nottingham University Hospitals NHS Trust - Queen's Medical Centre Campus (32)</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3.8795849270230098</c:v>
                </c:pt>
                <c:pt idx="1">
                  <c:v>3.834993045607388</c:v>
                </c:pt>
                <c:pt idx="2">
                  <c:v>4.0244116755619421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Nottingham University Hospitals NHS Trust - City Campus (88)</c:v>
                </c:pt>
                <c:pt idx="2">
                  <c:v>Nottingham University Hospitals NHS Trust - Queen's Medical Centre Campus (31)</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Nottingham University Hospitals NHS Trust - City Campus (88)</c:v>
                </c:pt>
                <c:pt idx="2">
                  <c:v>Nottingham University Hospitals NHS Trust - Queen's Medical Centre Campus (31)</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Nottingham University Hospitals NHS Trust - City Campus (88)</c:v>
                </c:pt>
                <c:pt idx="2">
                  <c:v>Nottingham University Hospitals NHS Trust - Queen's Medical Centre Campus (31)</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Nottingham University Hospitals NHS Trust - City Campus (88)</c:v>
                </c:pt>
                <c:pt idx="2">
                  <c:v>Nottingham University Hospitals NHS Trust - Queen's Medical Centre Campus (31)</c:v>
                </c:pt>
                <c:pt idx="3">
                  <c:v>Nottingham Treatment Centre (Epact only) (-)</c:v>
                </c:pt>
              </c:strCache>
            </c:strRef>
          </c:cat>
          <c:val>
            <c:numRef>
              <c:f>Sheet1!$G$2:$G$5</c:f>
              <c:numCache>
                <c:formatCode>0.0;;</c:formatCode>
                <c:ptCount val="4"/>
                <c:pt idx="0">
                  <c:v>7.0883259825406144</c:v>
                </c:pt>
                <c:pt idx="1">
                  <c:v>7.0408390477249432</c:v>
                </c:pt>
                <c:pt idx="2">
                  <c:v>6.7594994401142259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Nottingham University Hospitals NHS Trust - City Campus (88)</c:v>
                </c:pt>
                <c:pt idx="2">
                  <c:v>Nottingham University Hospitals NHS Trust - Queen's Medical Centre Campus (31)</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Nottingham University Hospitals NHS Trust - City Campus (88)</c:v>
                </c:pt>
                <c:pt idx="2">
                  <c:v>Nottingham University Hospitals NHS Trust - Queen's Medical Centre Campus (31)</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Nottingham University Hospitals NHS Trust - City Campus (88)</c:v>
                </c:pt>
                <c:pt idx="2">
                  <c:v>Nottingham University Hospitals NHS Trust - Queen's Medical Centre Campus (31)</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2.9116740174593856</c:v>
                </c:pt>
                <c:pt idx="1">
                  <c:v>2.9591609522750568</c:v>
                </c:pt>
                <c:pt idx="2">
                  <c:v>3.2405005598857741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Nottingham University Hospitals NHS Trust - City Campus (218)</c:v>
                </c:pt>
                <c:pt idx="2">
                  <c:v>Nottingham University Hospitals NHS Trust - Queen's Medical Centre Campus (208)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Nottingham University Hospitals NHS Trust - City Campus (218)</c:v>
                </c:pt>
                <c:pt idx="2">
                  <c:v>Nottingham University Hospitals NHS Trust - Queen's Medical Centre Campus (208)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Nottingham University Hospitals NHS Trust - City Campus (218)</c:v>
                </c:pt>
                <c:pt idx="2">
                  <c:v>Nottingham University Hospitals NHS Trust - Queen's Medical Centre Campus (208)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Nottingham University Hospitals NHS Trust - City Campus (218)</c:v>
                </c:pt>
                <c:pt idx="2">
                  <c:v>Nottingham University Hospitals NHS Trust - Queen's Medical Centre Campus (208)</c:v>
                </c:pt>
                <c:pt idx="3">
                  <c:v>Nottingham Treatment Centre (Epact only) (-)</c:v>
                </c:pt>
              </c:strCache>
            </c:strRef>
          </c:cat>
          <c:val>
            <c:numRef>
              <c:f>Sheet1!$G$2:$G$5</c:f>
              <c:numCache>
                <c:formatCode>0.0;;</c:formatCode>
                <c:ptCount val="4"/>
                <c:pt idx="0">
                  <c:v>6.913171395984536</c:v>
                </c:pt>
                <c:pt idx="1">
                  <c:v>7.7247097661628006</c:v>
                </c:pt>
                <c:pt idx="2">
                  <c:v>5.9179846178975248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Nottingham University Hospitals NHS Trust - City Campus (218)</c:v>
                </c:pt>
                <c:pt idx="2">
                  <c:v>Nottingham University Hospitals NHS Trust - Queen's Medical Centre Campus (208)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Nottingham University Hospitals NHS Trust - City Campus (218)</c:v>
                </c:pt>
                <c:pt idx="2">
                  <c:v>Nottingham University Hospitals NHS Trust - Queen's Medical Centre Campus (208)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Nottingham University Hospitals NHS Trust - City Campus (218)</c:v>
                </c:pt>
                <c:pt idx="2">
                  <c:v>Nottingham University Hospitals NHS Trust - Queen's Medical Centre Campus (208)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3.086828604015464</c:v>
                </c:pt>
                <c:pt idx="1">
                  <c:v>2.2752902338371994</c:v>
                </c:pt>
                <c:pt idx="2">
                  <c:v>4.0820153821024752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Sheet1!$G$2:$G$5</c:f>
              <c:numCache>
                <c:formatCode>0.0;;</c:formatCode>
                <c:ptCount val="4"/>
                <c:pt idx="0">
                  <c:v>8.3850831418859038</c:v>
                </c:pt>
                <c:pt idx="1">
                  <c:v>8.5669502500452221</c:v>
                </c:pt>
                <c:pt idx="2">
                  <c:v>7.8588064572652661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1.6149168581140962</c:v>
                </c:pt>
                <c:pt idx="1">
                  <c:v>1.4330497499547779</c:v>
                </c:pt>
                <c:pt idx="2">
                  <c:v>2.1411935427347339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Sheet1!$G$2:$G$5</c:f>
              <c:numCache>
                <c:formatCode>0.0;;</c:formatCode>
                <c:ptCount val="4"/>
                <c:pt idx="0">
                  <c:v>6.5778092154688768</c:v>
                </c:pt>
                <c:pt idx="1">
                  <c:v>6.7615659296192652</c:v>
                </c:pt>
                <c:pt idx="2">
                  <c:v>5.7882727063124353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3.4221907845311232</c:v>
                </c:pt>
                <c:pt idx="1">
                  <c:v>3.2384340703807348</c:v>
                </c:pt>
                <c:pt idx="2">
                  <c:v>4.2117272936875647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Sheet1!$G$2:$G$5</c:f>
              <c:numCache>
                <c:formatCode>0.0;;</c:formatCode>
                <c:ptCount val="4"/>
                <c:pt idx="0">
                  <c:v>8.6668004213708958</c:v>
                </c:pt>
                <c:pt idx="1">
                  <c:v>8.4959511114297914</c:v>
                </c:pt>
                <c:pt idx="2">
                  <c:v>8.8872968400758801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1.3331995786291042</c:v>
                </c:pt>
                <c:pt idx="1">
                  <c:v>1.5040488885702086</c:v>
                </c:pt>
                <c:pt idx="2">
                  <c:v>1.1127031599241199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Sheet1!$G$2:$G$5</c:f>
              <c:numCache>
                <c:formatCode>0.0;;</c:formatCode>
                <c:ptCount val="4"/>
                <c:pt idx="0">
                  <c:v>9.089286560659513</c:v>
                </c:pt>
                <c:pt idx="1">
                  <c:v>9.1410551581259298</c:v>
                </c:pt>
                <c:pt idx="2">
                  <c:v>9.1099584460507721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0.91071343934048699</c:v>
                </c:pt>
                <c:pt idx="1">
                  <c:v>0.85894484187407016</c:v>
                </c:pt>
                <c:pt idx="2">
                  <c:v>0.8900415539492279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Sheet1!$E$2:$E$5</c:f>
              <c:numCache>
                <c:formatCode>0.0;;</c:formatCode>
                <c:ptCount val="4"/>
                <c:pt idx="0">
                  <c:v>0</c:v>
                </c:pt>
                <c:pt idx="1">
                  <c:v>0</c:v>
                </c:pt>
                <c:pt idx="2">
                  <c:v>2.884061083110435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Sheet1!$G$2:$G$5</c:f>
              <c:numCache>
                <c:formatCode>0.0;;</c:formatCode>
                <c:ptCount val="4"/>
                <c:pt idx="0">
                  <c:v>3.896886990726173</c:v>
                </c:pt>
                <c:pt idx="1">
                  <c:v>4.4315994947591886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(217)</c:v>
                </c:pt>
                <c:pt idx="2">
                  <c:v>Nottingham University Hospitals NHS Trust - Queen's Medical Centre Campus (216)</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6.1031130092738266</c:v>
                </c:pt>
                <c:pt idx="1">
                  <c:v>5.5684005052408114</c:v>
                </c:pt>
                <c:pt idx="2">
                  <c:v>7.115938916889565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Nottingham University Hospitals NHS Trust - City Campus (219)</c:v>
                </c:pt>
                <c:pt idx="2">
                  <c:v>Nottingham University Hospitals NHS Trust - Queen's Medical Centre Campus (211)</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Nottingham University Hospitals NHS Trust - City Campus (219)</c:v>
                </c:pt>
                <c:pt idx="2">
                  <c:v>Nottingham University Hospitals NHS Trust - Queen's Medical Centre Campus (211)</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Nottingham University Hospitals NHS Trust - City Campus (219)</c:v>
                </c:pt>
                <c:pt idx="2">
                  <c:v>Nottingham University Hospitals NHS Trust - Queen's Medical Centre Campus (211)</c:v>
                </c:pt>
                <c:pt idx="3">
                  <c:v>Nottingham Treatment Centre (Epact only) (-)</c:v>
                </c:pt>
              </c:strCache>
            </c:strRef>
          </c:cat>
          <c:val>
            <c:numRef>
              <c:f>Sheet1!$F$2:$F$5</c:f>
              <c:numCache>
                <c:formatCode>0.0;;</c:formatCode>
                <c:ptCount val="4"/>
                <c:pt idx="0">
                  <c:v>0</c:v>
                </c:pt>
                <c:pt idx="1">
                  <c:v>0</c:v>
                </c:pt>
                <c:pt idx="2">
                  <c:v>8.4265657108191192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Nottingham University Hospitals NHS Trust - City Campus (219)</c:v>
                </c:pt>
                <c:pt idx="2">
                  <c:v>Nottingham University Hospitals NHS Trust - Queen's Medical Centre Campus (211)</c:v>
                </c:pt>
                <c:pt idx="3">
                  <c:v>Nottingham Treatment Centre (Epact only) (-)</c:v>
                </c:pt>
              </c:strCache>
            </c:strRef>
          </c:cat>
          <c:val>
            <c:numRef>
              <c:f>Sheet1!$G$2:$G$5</c:f>
              <c:numCache>
                <c:formatCode>0.0;;</c:formatCode>
                <c:ptCount val="4"/>
                <c:pt idx="0">
                  <c:v>8.6295516177337728</c:v>
                </c:pt>
                <c:pt idx="1">
                  <c:v>8.8811792283860047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Nottingham University Hospitals NHS Trust - City Campus (219)</c:v>
                </c:pt>
                <c:pt idx="2">
                  <c:v>Nottingham University Hospitals NHS Trust - Queen's Medical Centre Campus (211)</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Nottingham University Hospitals NHS Trust - City Campus (219)</c:v>
                </c:pt>
                <c:pt idx="2">
                  <c:v>Nottingham University Hospitals NHS Trust - Queen's Medical Centre Campus (211)</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Nottingham University Hospitals NHS Trust - City Campus (219)</c:v>
                </c:pt>
                <c:pt idx="2">
                  <c:v>Nottingham University Hospitals NHS Trust - Queen's Medical Centre Campus (211)</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1.3704483822662272</c:v>
                </c:pt>
                <c:pt idx="1">
                  <c:v>1.1188207716139953</c:v>
                </c:pt>
                <c:pt idx="2">
                  <c:v>1.5734342891808808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Nottingham University Hospitals NHS Trust - City Campus (161)</c:v>
                </c:pt>
                <c:pt idx="2">
                  <c:v>Nottingham University Hospitals NHS Trust - Queen's Medical Centre Campus (167)</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Nottingham University Hospitals NHS Trust - City Campus (161)</c:v>
                </c:pt>
                <c:pt idx="2">
                  <c:v>Nottingham University Hospitals NHS Trust - Queen's Medical Centre Campus (167)</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Nottingham University Hospitals NHS Trust - City Campus (161)</c:v>
                </c:pt>
                <c:pt idx="2">
                  <c:v>Nottingham University Hospitals NHS Trust - Queen's Medical Centre Campus (167)</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Nottingham University Hospitals NHS Trust - City Campus (161)</c:v>
                </c:pt>
                <c:pt idx="2">
                  <c:v>Nottingham University Hospitals NHS Trust - Queen's Medical Centre Campus (167)</c:v>
                </c:pt>
                <c:pt idx="3">
                  <c:v>Nottingham Treatment Centre (Epact only) (-)</c:v>
                </c:pt>
              </c:strCache>
            </c:strRef>
          </c:cat>
          <c:val>
            <c:numRef>
              <c:f>Sheet1!$G$2:$G$5</c:f>
              <c:numCache>
                <c:formatCode>0.0;;</c:formatCode>
                <c:ptCount val="4"/>
                <c:pt idx="0">
                  <c:v>8.6899848948748026</c:v>
                </c:pt>
                <c:pt idx="1">
                  <c:v>8.7561583914471015</c:v>
                </c:pt>
                <c:pt idx="2">
                  <c:v>8.6664043543601732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Nottingham University Hospitals NHS Trust - City Campus (161)</c:v>
                </c:pt>
                <c:pt idx="2">
                  <c:v>Nottingham University Hospitals NHS Trust - Queen's Medical Centre Campus (167)</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Nottingham University Hospitals NHS Trust - City Campus (161)</c:v>
                </c:pt>
                <c:pt idx="2">
                  <c:v>Nottingham University Hospitals NHS Trust - Queen's Medical Centre Campus (167)</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(331)</c:v>
                </c:pt>
                <c:pt idx="1">
                  <c:v>Nottingham University Hospitals NHS Trust - City Campus (161)</c:v>
                </c:pt>
                <c:pt idx="2">
                  <c:v>Nottingham University Hospitals NHS Trust - Queen's Medical Centre Campus (167)</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1.3100151051251974</c:v>
                </c:pt>
                <c:pt idx="1">
                  <c:v>1.2438416085528985</c:v>
                </c:pt>
                <c:pt idx="2">
                  <c:v>1.3335956456398268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Nottingham University Hospitals NHS Trust - City Campus (118)</c:v>
                </c:pt>
                <c:pt idx="2">
                  <c:v>Nottingham University Hospitals NHS Trust - Queen's Medical Centre Campus (98)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Nottingham University Hospitals NHS Trust - City Campus (118)</c:v>
                </c:pt>
                <c:pt idx="2">
                  <c:v>Nottingham University Hospitals NHS Trust - Queen's Medical Centre Campus (98)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Nottingham University Hospitals NHS Trust - City Campus (118)</c:v>
                </c:pt>
                <c:pt idx="2">
                  <c:v>Nottingham University Hospitals NHS Trust - Queen's Medical Centre Campus (98)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Nottingham University Hospitals NHS Trust - City Campus (118)</c:v>
                </c:pt>
                <c:pt idx="2">
                  <c:v>Nottingham University Hospitals NHS Trust - Queen's Medical Centre Campus (98)</c:v>
                </c:pt>
                <c:pt idx="3">
                  <c:v>Nottingham Treatment Centre (Epact only) (-)</c:v>
                </c:pt>
              </c:strCache>
            </c:strRef>
          </c:cat>
          <c:val>
            <c:numRef>
              <c:f>Sheet1!$G$2:$G$5</c:f>
              <c:numCache>
                <c:formatCode>0.0;;</c:formatCode>
                <c:ptCount val="4"/>
                <c:pt idx="0">
                  <c:v>8.2567198135184103</c:v>
                </c:pt>
                <c:pt idx="1">
                  <c:v>8.014979836708493</c:v>
                </c:pt>
                <c:pt idx="2">
                  <c:v>8.7940354045002316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Nottingham University Hospitals NHS Trust - City Campus (118)</c:v>
                </c:pt>
                <c:pt idx="2">
                  <c:v>Nottingham University Hospitals NHS Trust - Queen's Medical Centre Campus (98)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Nottingham University Hospitals NHS Trust - City Campus (118)</c:v>
                </c:pt>
                <c:pt idx="2">
                  <c:v>Nottingham University Hospitals NHS Trust - Queen's Medical Centre Campus (98)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Nottingham University Hospitals NHS Trust - City Campus (118)</c:v>
                </c:pt>
                <c:pt idx="2">
                  <c:v>Nottingham University Hospitals NHS Trust - Queen's Medical Centre Campus (98)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1.7432801864815897</c:v>
                </c:pt>
                <c:pt idx="1">
                  <c:v>1.985020163291507</c:v>
                </c:pt>
                <c:pt idx="2">
                  <c:v>1.2059645954997684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Nottingham University Hospitals NHS Trust - City Campus (82)</c:v>
                </c:pt>
                <c:pt idx="2">
                  <c:v>Nottingham University Hospitals NHS Trust - Queen's Medical Centre Campus (91)</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Nottingham University Hospitals NHS Trust - City Campus (82)</c:v>
                </c:pt>
                <c:pt idx="2">
                  <c:v>Nottingham University Hospitals NHS Trust - Queen's Medical Centre Campus (91)</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Nottingham University Hospitals NHS Trust - City Campus (82)</c:v>
                </c:pt>
                <c:pt idx="2">
                  <c:v>Nottingham University Hospitals NHS Trust - Queen's Medical Centre Campus (91)</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Nottingham University Hospitals NHS Trust - City Campus (82)</c:v>
                </c:pt>
                <c:pt idx="2">
                  <c:v>Nottingham University Hospitals NHS Trust - Queen's Medical Centre Campus (91)</c:v>
                </c:pt>
                <c:pt idx="3">
                  <c:v>Nottingham Treatment Centre (Epact only) (-)</c:v>
                </c:pt>
              </c:strCache>
            </c:strRef>
          </c:cat>
          <c:val>
            <c:numRef>
              <c:f>Sheet1!$G$2:$G$5</c:f>
              <c:numCache>
                <c:formatCode>0.0;;</c:formatCode>
                <c:ptCount val="4"/>
                <c:pt idx="0">
                  <c:v>7.9890348150765131</c:v>
                </c:pt>
                <c:pt idx="1">
                  <c:v>8.0541286531976244</c:v>
                </c:pt>
                <c:pt idx="2">
                  <c:v>7.9113285102842212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Nottingham University Hospitals NHS Trust - City Campus (82)</c:v>
                </c:pt>
                <c:pt idx="2">
                  <c:v>Nottingham University Hospitals NHS Trust - Queen's Medical Centre Campus (91)</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Nottingham University Hospitals NHS Trust - City Campus (82)</c:v>
                </c:pt>
                <c:pt idx="2">
                  <c:v>Nottingham University Hospitals NHS Trust - Queen's Medical Centre Campus (91)</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Nottingham University Hospitals NHS Trust - City Campus (82)</c:v>
                </c:pt>
                <c:pt idx="2">
                  <c:v>Nottingham University Hospitals NHS Trust - Queen's Medical Centre Campus (91)</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2.0109651849234869</c:v>
                </c:pt>
                <c:pt idx="1">
                  <c:v>1.9458713468023756</c:v>
                </c:pt>
                <c:pt idx="2">
                  <c:v>2.0886714897157788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Nottingham University Hospitals NHS Trust - City Campus (96)</c:v>
                </c:pt>
                <c:pt idx="2">
                  <c:v>Nottingham University Hospitals NHS Trust - Queen's Medical Centre Campus (105)</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Nottingham University Hospitals NHS Trust - City Campus (96)</c:v>
                </c:pt>
                <c:pt idx="2">
                  <c:v>Nottingham University Hospitals NHS Trust - Queen's Medical Centre Campus (105)</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Nottingham University Hospitals NHS Trust - City Campus (96)</c:v>
                </c:pt>
                <c:pt idx="2">
                  <c:v>Nottingham University Hospitals NHS Trust - Queen's Medical Centre Campus (105)</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Nottingham University Hospitals NHS Trust - City Campus (96)</c:v>
                </c:pt>
                <c:pt idx="2">
                  <c:v>Nottingham University Hospitals NHS Trust - Queen's Medical Centre Campus (105)</c:v>
                </c:pt>
                <c:pt idx="3">
                  <c:v>Nottingham Treatment Centre (Epact only) (-)</c:v>
                </c:pt>
              </c:strCache>
            </c:strRef>
          </c:cat>
          <c:val>
            <c:numRef>
              <c:f>Sheet1!$G$2:$G$5</c:f>
              <c:numCache>
                <c:formatCode>0.0;;</c:formatCode>
                <c:ptCount val="4"/>
                <c:pt idx="0">
                  <c:v>6.714075692074462</c:v>
                </c:pt>
                <c:pt idx="1">
                  <c:v>6.7516589491387302</c:v>
                </c:pt>
                <c:pt idx="2">
                  <c:v>6.8027294453289553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Nottingham University Hospitals NHS Trust - City Campus (96)</c:v>
                </c:pt>
                <c:pt idx="2">
                  <c:v>Nottingham University Hospitals NHS Trust - Queen's Medical Centre Campus (105)</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Nottingham University Hospitals NHS Trust - City Campus (96)</c:v>
                </c:pt>
                <c:pt idx="2">
                  <c:v>Nottingham University Hospitals NHS Trust - Queen's Medical Centre Campus (105)</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(202)</c:v>
                </c:pt>
                <c:pt idx="1">
                  <c:v>Nottingham University Hospitals NHS Trust - City Campus (96)</c:v>
                </c:pt>
                <c:pt idx="2">
                  <c:v>Nottingham University Hospitals NHS Trust - Queen's Medical Centre Campus (105)</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3.285924307925538</c:v>
                </c:pt>
                <c:pt idx="1">
                  <c:v>3.2483410508612698</c:v>
                </c:pt>
                <c:pt idx="2">
                  <c:v>3.1972705546710447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Nottingham University Hospitals NHS Trust - City Campus (208)</c:v>
                </c:pt>
                <c:pt idx="2">
                  <c:v>Nottingham University Hospitals NHS Trust - Queen's Medical Centre Campus (202)</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Nottingham University Hospitals NHS Trust - City Campus (208)</c:v>
                </c:pt>
                <c:pt idx="2">
                  <c:v>Nottingham University Hospitals NHS Trust - Queen's Medical Centre Campus (202)</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Nottingham University Hospitals NHS Trust - City Campus (208)</c:v>
                </c:pt>
                <c:pt idx="2">
                  <c:v>Nottingham University Hospitals NHS Trust - Queen's Medical Centre Campus (202)</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Nottingham University Hospitals NHS Trust - City Campus (208)</c:v>
                </c:pt>
                <c:pt idx="2">
                  <c:v>Nottingham University Hospitals NHS Trust - Queen's Medical Centre Campus (202)</c:v>
                </c:pt>
                <c:pt idx="3">
                  <c:v>Nottingham Treatment Centre (Epact only) (-)</c:v>
                </c:pt>
              </c:strCache>
            </c:strRef>
          </c:cat>
          <c:val>
            <c:numRef>
              <c:f>Sheet1!$G$2:$G$5</c:f>
              <c:numCache>
                <c:formatCode>0.0;;</c:formatCode>
                <c:ptCount val="4"/>
                <c:pt idx="0">
                  <c:v>9.2669584496555242</c:v>
                </c:pt>
                <c:pt idx="1">
                  <c:v>9.2540024304209609</c:v>
                </c:pt>
                <c:pt idx="2">
                  <c:v>9.2499587037921298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Nottingham University Hospitals NHS Trust - City Campus (208)</c:v>
                </c:pt>
                <c:pt idx="2">
                  <c:v>Nottingham University Hospitals NHS Trust - Queen's Medical Centre Campus (202)</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Nottingham University Hospitals NHS Trust - City Campus (208)</c:v>
                </c:pt>
                <c:pt idx="2">
                  <c:v>Nottingham University Hospitals NHS Trust - Queen's Medical Centre Campus (202)</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Nottingham University Hospitals NHS Trust - City Campus (208)</c:v>
                </c:pt>
                <c:pt idx="2">
                  <c:v>Nottingham University Hospitals NHS Trust - Queen's Medical Centre Campus (202)</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0.73304155034447582</c:v>
                </c:pt>
                <c:pt idx="1">
                  <c:v>0.74599756957903907</c:v>
                </c:pt>
                <c:pt idx="2">
                  <c:v>0.75004129620787019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(206)</c:v>
                </c:pt>
                <c:pt idx="2">
                  <c:v>Nottingham University Hospitals NHS Trust - Queen's Medical Centre Campus (206)</c:v>
                </c:pt>
                <c:pt idx="3">
                  <c:v>Nottingham Treatment Centre (Epact only)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(206)</c:v>
                </c:pt>
                <c:pt idx="2">
                  <c:v>Nottingham University Hospitals NHS Trust - Queen's Medical Centre Campus (206)</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(206)</c:v>
                </c:pt>
                <c:pt idx="2">
                  <c:v>Nottingham University Hospitals NHS Trust - Queen's Medical Centre Campus (206)</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(206)</c:v>
                </c:pt>
                <c:pt idx="2">
                  <c:v>Nottingham University Hospitals NHS Trust - Queen's Medical Centre Campus (206)</c:v>
                </c:pt>
                <c:pt idx="3">
                  <c:v>Nottingham Treatment Centre (Epact only) (-)</c:v>
                </c:pt>
              </c:strCache>
            </c:strRef>
          </c:cat>
          <c:val>
            <c:numRef>
              <c:f>Sheet1!$G$2:$G$5</c:f>
              <c:numCache>
                <c:formatCode>0.0;;</c:formatCode>
                <c:ptCount val="4"/>
                <c:pt idx="0">
                  <c:v>8.6922201189555839</c:v>
                </c:pt>
                <c:pt idx="1">
                  <c:v>0</c:v>
                </c:pt>
                <c:pt idx="2">
                  <c:v>8.3890972236887702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(206)</c:v>
                </c:pt>
                <c:pt idx="2">
                  <c:v>Nottingham University Hospitals NHS Trust - Queen's Medical Centre Campus (206)</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(206)</c:v>
                </c:pt>
                <c:pt idx="2">
                  <c:v>Nottingham University Hospitals NHS Trust - Queen's Medical Centre Campus (206)</c:v>
                </c:pt>
                <c:pt idx="3">
                  <c:v>Nottingham Treatment Centre (Epact only) (-)</c:v>
                </c:pt>
              </c:strCache>
            </c:strRef>
          </c:cat>
          <c:val>
            <c:numRef>
              <c:f>Sheet1!$I$2:$I$5</c:f>
              <c:numCache>
                <c:formatCode>0.0;;</c:formatCode>
                <c:ptCount val="4"/>
                <c:pt idx="0">
                  <c:v>0</c:v>
                </c:pt>
                <c:pt idx="1">
                  <c:v>9.1215404260569404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(206)</c:v>
                </c:pt>
                <c:pt idx="2">
                  <c:v>Nottingham University Hospitals NHS Trust - Queen's Medical Centre Campus (206)</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1.3077798810444161</c:v>
                </c:pt>
                <c:pt idx="1">
                  <c:v>0.87845957394305962</c:v>
                </c:pt>
                <c:pt idx="2">
                  <c:v>1.6109027763112298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Sheet1!$G$2:$G$5</c:f>
              <c:numCache>
                <c:formatCode>0.0;;</c:formatCode>
                <c:ptCount val="4"/>
                <c:pt idx="0">
                  <c:v>9.0597894076635512</c:v>
                </c:pt>
                <c:pt idx="1">
                  <c:v>9.345996370297204</c:v>
                </c:pt>
                <c:pt idx="2">
                  <c:v>8.9218708317608328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0.94021059233644877</c:v>
                </c:pt>
                <c:pt idx="1">
                  <c:v>0.65400362970279602</c:v>
                </c:pt>
                <c:pt idx="2">
                  <c:v>1.0781291682391672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(441)</c:v>
                </c:pt>
                <c:pt idx="1">
                  <c:v>Nottingham University Hospitals NHS Trust - City Campus (219)</c:v>
                </c:pt>
                <c:pt idx="2">
                  <c:v>Nottingham University Hospitals NHS Trust - Queen's Medical Centre Campus (218)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(441)</c:v>
                </c:pt>
                <c:pt idx="1">
                  <c:v>Nottingham University Hospitals NHS Trust - City Campus (219)</c:v>
                </c:pt>
                <c:pt idx="2">
                  <c:v>Nottingham University Hospitals NHS Trust - Queen's Medical Centre Campus (218)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(441)</c:v>
                </c:pt>
                <c:pt idx="1">
                  <c:v>Nottingham University Hospitals NHS Trust - City Campus (219)</c:v>
                </c:pt>
                <c:pt idx="2">
                  <c:v>Nottingham University Hospitals NHS Trust - Queen's Medical Centre Campus (218)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(441)</c:v>
                </c:pt>
                <c:pt idx="1">
                  <c:v>Nottingham University Hospitals NHS Trust - City Campus (219)</c:v>
                </c:pt>
                <c:pt idx="2">
                  <c:v>Nottingham University Hospitals NHS Trust - Queen's Medical Centre Campus (218)</c:v>
                </c:pt>
                <c:pt idx="3">
                  <c:v>Nottingham Treatment Centre (Epact only) (-)</c:v>
                </c:pt>
              </c:strCache>
            </c:strRef>
          </c:cat>
          <c:val>
            <c:numRef>
              <c:f>Sheet1!$G$2:$G$5</c:f>
              <c:numCache>
                <c:formatCode>0.0;;</c:formatCode>
                <c:ptCount val="4"/>
                <c:pt idx="0">
                  <c:v>8.829131649990412</c:v>
                </c:pt>
                <c:pt idx="1">
                  <c:v>9.1496145409992931</c:v>
                </c:pt>
                <c:pt idx="2">
                  <c:v>8.5739339617268584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(441)</c:v>
                </c:pt>
                <c:pt idx="1">
                  <c:v>Nottingham University Hospitals NHS Trust - City Campus (219)</c:v>
                </c:pt>
                <c:pt idx="2">
                  <c:v>Nottingham University Hospitals NHS Trust - Queen's Medical Centre Campus (218)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(441)</c:v>
                </c:pt>
                <c:pt idx="1">
                  <c:v>Nottingham University Hospitals NHS Trust - City Campus (219)</c:v>
                </c:pt>
                <c:pt idx="2">
                  <c:v>Nottingham University Hospitals NHS Trust - Queen's Medical Centre Campus (218)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(441)</c:v>
                </c:pt>
                <c:pt idx="1">
                  <c:v>Nottingham University Hospitals NHS Trust - City Campus (219)</c:v>
                </c:pt>
                <c:pt idx="2">
                  <c:v>Nottingham University Hospitals NHS Trust - Queen's Medical Centre Campus (218)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1.170868350009588</c:v>
                </c:pt>
                <c:pt idx="1">
                  <c:v>0.85038545900070694</c:v>
                </c:pt>
                <c:pt idx="2">
                  <c:v>1.4260660382731416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(209)</c:v>
                </c:pt>
                <c:pt idx="2">
                  <c:v>Nottingham University Hospitals NHS Trust - Queen's Medical Centre Campus (204)</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(209)</c:v>
                </c:pt>
                <c:pt idx="2">
                  <c:v>Nottingham University Hospitals NHS Trust - Queen's Medical Centre Campus (204)</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(209)</c:v>
                </c:pt>
                <c:pt idx="2">
                  <c:v>Nottingham University Hospitals NHS Trust - Queen's Medical Centre Campus (204)</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(209)</c:v>
                </c:pt>
                <c:pt idx="2">
                  <c:v>Nottingham University Hospitals NHS Trust - Queen's Medical Centre Campus (204)</c:v>
                </c:pt>
                <c:pt idx="3">
                  <c:v>Nottingham Treatment Centre (Epact only) (-)</c:v>
                </c:pt>
              </c:strCache>
            </c:strRef>
          </c:cat>
          <c:val>
            <c:numRef>
              <c:f>Sheet1!$G$2:$G$5</c:f>
              <c:numCache>
                <c:formatCode>0.0;;</c:formatCode>
                <c:ptCount val="4"/>
                <c:pt idx="0">
                  <c:v>8.5940525772768801</c:v>
                </c:pt>
                <c:pt idx="1">
                  <c:v>8.8417961871478514</c:v>
                </c:pt>
                <c:pt idx="2">
                  <c:v>8.3381690957093682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(209)</c:v>
                </c:pt>
                <c:pt idx="2">
                  <c:v>Nottingham University Hospitals NHS Trust - Queen's Medical Centre Campus (204)</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(209)</c:v>
                </c:pt>
                <c:pt idx="2">
                  <c:v>Nottingham University Hospitals NHS Trust - Queen's Medical Centre Campus (204)</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Nottingham University Hospitals NHS Trust - City Campus (209)</c:v>
                </c:pt>
                <c:pt idx="2">
                  <c:v>Nottingham University Hospitals NHS Trust - Queen's Medical Centre Campus (204)</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1.4059474227231199</c:v>
                </c:pt>
                <c:pt idx="1">
                  <c:v>1.1582038128521486</c:v>
                </c:pt>
                <c:pt idx="2">
                  <c:v>1.6618309042906318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Sheet1!$G$2:$G$5</c:f>
              <c:numCache>
                <c:formatCode>0.0;;</c:formatCode>
                <c:ptCount val="4"/>
                <c:pt idx="0">
                  <c:v>8.7853968021075062</c:v>
                </c:pt>
                <c:pt idx="1">
                  <c:v>9.0338745857418772</c:v>
                </c:pt>
                <c:pt idx="2">
                  <c:v>8.6865795099176264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Nottingham University Hospitals NHS Trust - City Campus (222)</c:v>
                </c:pt>
                <c:pt idx="2">
                  <c:v>Nottingham University Hospitals NHS Trust - Queen's Medical Centre Campus (221)</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1.2146031978924938</c:v>
                </c:pt>
                <c:pt idx="1">
                  <c:v>0.96612541425812282</c:v>
                </c:pt>
                <c:pt idx="2">
                  <c:v>1.3134204900823736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Nottingham University Hospitals NHS Trust - City Campus (221)</c:v>
                </c:pt>
                <c:pt idx="2">
                  <c:v>Nottingham University Hospitals NHS Trust - Queen's Medical Centre Campus (218)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Nottingham University Hospitals NHS Trust - City Campus (221)</c:v>
                </c:pt>
                <c:pt idx="2">
                  <c:v>Nottingham University Hospitals NHS Trust - Queen's Medical Centre Campus (218)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Nottingham University Hospitals NHS Trust - City Campus (221)</c:v>
                </c:pt>
                <c:pt idx="2">
                  <c:v>Nottingham University Hospitals NHS Trust - Queen's Medical Centre Campus (218)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Nottingham University Hospitals NHS Trust - City Campus (221)</c:v>
                </c:pt>
                <c:pt idx="2">
                  <c:v>Nottingham University Hospitals NHS Trust - Queen's Medical Centre Campus (218)</c:v>
                </c:pt>
                <c:pt idx="3">
                  <c:v>Nottingham Treatment Centre (Epact only) (-)</c:v>
                </c:pt>
              </c:strCache>
            </c:strRef>
          </c:cat>
          <c:val>
            <c:numRef>
              <c:f>Sheet1!$G$2:$G$5</c:f>
              <c:numCache>
                <c:formatCode>0.0;;</c:formatCode>
                <c:ptCount val="4"/>
                <c:pt idx="0">
                  <c:v>8.7319976044240022</c:v>
                </c:pt>
                <c:pt idx="1">
                  <c:v>8.9320493851253939</c:v>
                </c:pt>
                <c:pt idx="2">
                  <c:v>8.5685206683097483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Nottingham University Hospitals NHS Trust - City Campus (221)</c:v>
                </c:pt>
                <c:pt idx="2">
                  <c:v>Nottingham University Hospitals NHS Trust - Queen's Medical Centre Campus (218)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Nottingham University Hospitals NHS Trust - City Campus (221)</c:v>
                </c:pt>
                <c:pt idx="2">
                  <c:v>Nottingham University Hospitals NHS Trust - Queen's Medical Centre Campus (218)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Nottingham University Hospitals NHS Trust - City Campus (221)</c:v>
                </c:pt>
                <c:pt idx="2">
                  <c:v>Nottingham University Hospitals NHS Trust - Queen's Medical Centre Campus (218)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1.2680023955759978</c:v>
                </c:pt>
                <c:pt idx="1">
                  <c:v>1.0679506148746061</c:v>
                </c:pt>
                <c:pt idx="2">
                  <c:v>1.4314793316902517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Nottingham University Hospitals NHS Trust - City Campus (220)</c:v>
                </c:pt>
                <c:pt idx="2">
                  <c:v>Nottingham University Hospitals NHS Trust - Queen's Medical Centre Campus (221)</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Nottingham University Hospitals NHS Trust - City Campus (220)</c:v>
                </c:pt>
                <c:pt idx="2">
                  <c:v>Nottingham University Hospitals NHS Trust - Queen's Medical Centre Campus (221)</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Nottingham University Hospitals NHS Trust - City Campus (220)</c:v>
                </c:pt>
                <c:pt idx="2">
                  <c:v>Nottingham University Hospitals NHS Trust - Queen's Medical Centre Campus (221)</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Nottingham University Hospitals NHS Trust - City Campus (220)</c:v>
                </c:pt>
                <c:pt idx="2">
                  <c:v>Nottingham University Hospitals NHS Trust - Queen's Medical Centre Campus (221)</c:v>
                </c:pt>
                <c:pt idx="3">
                  <c:v>Nottingham Treatment Centre (Epact only) (-)</c:v>
                </c:pt>
              </c:strCache>
            </c:strRef>
          </c:cat>
          <c:val>
            <c:numRef>
              <c:f>Sheet1!$G$2:$G$5</c:f>
              <c:numCache>
                <c:formatCode>0.0;;</c:formatCode>
                <c:ptCount val="4"/>
                <c:pt idx="0">
                  <c:v>7.6060496496157173</c:v>
                </c:pt>
                <c:pt idx="1">
                  <c:v>7.8745237845595133</c:v>
                </c:pt>
                <c:pt idx="2">
                  <c:v>7.2345948014600401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Nottingham University Hospitals NHS Trust - City Campus (220)</c:v>
                </c:pt>
                <c:pt idx="2">
                  <c:v>Nottingham University Hospitals NHS Trust - Queen's Medical Centre Campus (221)</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Nottingham University Hospitals NHS Trust - City Campus (220)</c:v>
                </c:pt>
                <c:pt idx="2">
                  <c:v>Nottingham University Hospitals NHS Trust - Queen's Medical Centre Campus (221)</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Nottingham University Hospitals NHS Trust - City Campus (220)</c:v>
                </c:pt>
                <c:pt idx="2">
                  <c:v>Nottingham University Hospitals NHS Trust - Queen's Medical Centre Campus (221)</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2.3939503503842827</c:v>
                </c:pt>
                <c:pt idx="1">
                  <c:v>2.1254762154404867</c:v>
                </c:pt>
                <c:pt idx="2">
                  <c:v>2.7654051985399599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Nottingham University Hospitals NHS Trust - City Campus (197)</c:v>
                </c:pt>
                <c:pt idx="2">
                  <c:v>Nottingham University Hospitals NHS Trust - Queen's Medical Centre Campus (196)</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Nottingham University Hospitals NHS Trust - City Campus (197)</c:v>
                </c:pt>
                <c:pt idx="2">
                  <c:v>Nottingham University Hospitals NHS Trust - Queen's Medical Centre Campus (196)</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Nottingham University Hospitals NHS Trust - City Campus (197)</c:v>
                </c:pt>
                <c:pt idx="2">
                  <c:v>Nottingham University Hospitals NHS Trust - Queen's Medical Centre Campus (196)</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Nottingham University Hospitals NHS Trust - City Campus (197)</c:v>
                </c:pt>
                <c:pt idx="2">
                  <c:v>Nottingham University Hospitals NHS Trust - Queen's Medical Centre Campus (196)</c:v>
                </c:pt>
                <c:pt idx="3">
                  <c:v>Nottingham Treatment Centre (Epact only) (-)</c:v>
                </c:pt>
              </c:strCache>
            </c:strRef>
          </c:cat>
          <c:val>
            <c:numRef>
              <c:f>Sheet1!$G$2:$G$5</c:f>
              <c:numCache>
                <c:formatCode>0.0;;</c:formatCode>
                <c:ptCount val="4"/>
                <c:pt idx="0">
                  <c:v>7.5474425232105338</c:v>
                </c:pt>
                <c:pt idx="1">
                  <c:v>7.7484315367284884</c:v>
                </c:pt>
                <c:pt idx="2">
                  <c:v>7.5041912220801112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Nottingham University Hospitals NHS Trust - City Campus (197)</c:v>
                </c:pt>
                <c:pt idx="2">
                  <c:v>Nottingham University Hospitals NHS Trust - Queen's Medical Centre Campus (196)</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Nottingham University Hospitals NHS Trust - City Campus (197)</c:v>
                </c:pt>
                <c:pt idx="2">
                  <c:v>Nottingham University Hospitals NHS Trust - Queen's Medical Centre Campus (196)</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Nottingham University Hospitals NHS Trust - City Campus (197)</c:v>
                </c:pt>
                <c:pt idx="2">
                  <c:v>Nottingham University Hospitals NHS Trust - Queen's Medical Centre Campus (196)</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2.4525574767894662</c:v>
                </c:pt>
                <c:pt idx="1">
                  <c:v>2.2515684632715116</c:v>
                </c:pt>
                <c:pt idx="2">
                  <c:v>2.4958087779198888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Nottingham University Hospitals NHS Trust - City Campus (214)</c:v>
                </c:pt>
                <c:pt idx="2">
                  <c:v>Nottingham University Hospitals NHS Trust - Queen's Medical Centre Campus (204)</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Nottingham University Hospitals NHS Trust - City Campus (214)</c:v>
                </c:pt>
                <c:pt idx="2">
                  <c:v>Nottingham University Hospitals NHS Trust - Queen's Medical Centre Campus (204)</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Nottingham University Hospitals NHS Trust - City Campus (214)</c:v>
                </c:pt>
                <c:pt idx="2">
                  <c:v>Nottingham University Hospitals NHS Trust - Queen's Medical Centre Campus (204)</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Nottingham University Hospitals NHS Trust - City Campus (214)</c:v>
                </c:pt>
                <c:pt idx="2">
                  <c:v>Nottingham University Hospitals NHS Trust - Queen's Medical Centre Campus (204)</c:v>
                </c:pt>
                <c:pt idx="3">
                  <c:v>Nottingham Treatment Centre (Epact only) (-)</c:v>
                </c:pt>
              </c:strCache>
            </c:strRef>
          </c:cat>
          <c:val>
            <c:numRef>
              <c:f>Sheet1!$G$2:$G$5</c:f>
              <c:numCache>
                <c:formatCode>0.0;;</c:formatCode>
                <c:ptCount val="4"/>
                <c:pt idx="0">
                  <c:v>7.2580505002573501</c:v>
                </c:pt>
                <c:pt idx="1">
                  <c:v>7.5724580624133218</c:v>
                </c:pt>
                <c:pt idx="2">
                  <c:v>6.9293884631953793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Nottingham University Hospitals NHS Trust - City Campus (214)</c:v>
                </c:pt>
                <c:pt idx="2">
                  <c:v>Nottingham University Hospitals NHS Trust - Queen's Medical Centre Campus (204)</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Nottingham University Hospitals NHS Trust - City Campus (214)</c:v>
                </c:pt>
                <c:pt idx="2">
                  <c:v>Nottingham University Hospitals NHS Trust - Queen's Medical Centre Campus (204)</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Nottingham University Hospitals NHS Trust - City Campus (214)</c:v>
                </c:pt>
                <c:pt idx="2">
                  <c:v>Nottingham University Hospitals NHS Trust - Queen's Medical Centre Campus (204)</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2.7419494997426499</c:v>
                </c:pt>
                <c:pt idx="1">
                  <c:v>2.4275419375866782</c:v>
                </c:pt>
                <c:pt idx="2">
                  <c:v>3.0706115368046207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Nottingham University Hospitals NHS Trust - City Campus (217)</c:v>
                </c:pt>
                <c:pt idx="2">
                  <c:v>Nottingham University Hospitals NHS Trust - Queen's Medical Centre Campus (208)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Nottingham University Hospitals NHS Trust - City Campus (217)</c:v>
                </c:pt>
                <c:pt idx="2">
                  <c:v>Nottingham University Hospitals NHS Trust - Queen's Medical Centre Campus (208)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Nottingham University Hospitals NHS Trust - City Campus (217)</c:v>
                </c:pt>
                <c:pt idx="2">
                  <c:v>Nottingham University Hospitals NHS Trust - Queen's Medical Centre Campus (208)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Nottingham University Hospitals NHS Trust - City Campus (217)</c:v>
                </c:pt>
                <c:pt idx="2">
                  <c:v>Nottingham University Hospitals NHS Trust - Queen's Medical Centre Campus (208)</c:v>
                </c:pt>
                <c:pt idx="3">
                  <c:v>Nottingham Treatment Centre (Epact only) (-)</c:v>
                </c:pt>
              </c:strCache>
            </c:strRef>
          </c:cat>
          <c:val>
            <c:numRef>
              <c:f>Sheet1!$G$2:$G$5</c:f>
              <c:numCache>
                <c:formatCode>0.0;;</c:formatCode>
                <c:ptCount val="4"/>
                <c:pt idx="0">
                  <c:v>8.8598933774252036</c:v>
                </c:pt>
                <c:pt idx="1">
                  <c:v>8.9522358225942149</c:v>
                </c:pt>
                <c:pt idx="2">
                  <c:v>8.8685515787499209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Nottingham University Hospitals NHS Trust - City Campus (217)</c:v>
                </c:pt>
                <c:pt idx="2">
                  <c:v>Nottingham University Hospitals NHS Trust - Queen's Medical Centre Campus (208)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Nottingham University Hospitals NHS Trust - City Campus (217)</c:v>
                </c:pt>
                <c:pt idx="2">
                  <c:v>Nottingham University Hospitals NHS Trust - Queen's Medical Centre Campus (208)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Nottingham University Hospitals NHS Trust - City Campus (217)</c:v>
                </c:pt>
                <c:pt idx="2">
                  <c:v>Nottingham University Hospitals NHS Trust - Queen's Medical Centre Campus (208)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1.1401066225747964</c:v>
                </c:pt>
                <c:pt idx="1">
                  <c:v>1.0477641774057851</c:v>
                </c:pt>
                <c:pt idx="2">
                  <c:v>1.1314484212500791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Nottingham University Hospitals NHS Trust - City Campus (194)</c:v>
                </c:pt>
                <c:pt idx="2">
                  <c:v>Nottingham University Hospitals NHS Trust - Queen's Medical Centre Campus (194)</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Nottingham University Hospitals NHS Trust - City Campus (194)</c:v>
                </c:pt>
                <c:pt idx="2">
                  <c:v>Nottingham University Hospitals NHS Trust - Queen's Medical Centre Campus (194)</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Nottingham University Hospitals NHS Trust - City Campus (194)</c:v>
                </c:pt>
                <c:pt idx="2">
                  <c:v>Nottingham University Hospitals NHS Trust - Queen's Medical Centre Campus (194)</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Nottingham University Hospitals NHS Trust - City Campus (194)</c:v>
                </c:pt>
                <c:pt idx="2">
                  <c:v>Nottingham University Hospitals NHS Trust - Queen's Medical Centre Campus (194)</c:v>
                </c:pt>
                <c:pt idx="3">
                  <c:v>Nottingham Treatment Centre (Epact only) (-)</c:v>
                </c:pt>
              </c:strCache>
            </c:strRef>
          </c:cat>
          <c:val>
            <c:numRef>
              <c:f>Sheet1!$G$2:$G$5</c:f>
              <c:numCache>
                <c:formatCode>0.0;;</c:formatCode>
                <c:ptCount val="4"/>
                <c:pt idx="0">
                  <c:v>7.9589890305055864</c:v>
                </c:pt>
                <c:pt idx="1">
                  <c:v>8.1611616030081038</c:v>
                </c:pt>
                <c:pt idx="2">
                  <c:v>7.8916131908688651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Nottingham University Hospitals NHS Trust - City Campus (194)</c:v>
                </c:pt>
                <c:pt idx="2">
                  <c:v>Nottingham University Hospitals NHS Trust - Queen's Medical Centre Campus (194)</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Nottingham University Hospitals NHS Trust - City Campus (194)</c:v>
                </c:pt>
                <c:pt idx="2">
                  <c:v>Nottingham University Hospitals NHS Trust - Queen's Medical Centre Campus (194)</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Nottingham University Hospitals NHS Trust - City Campus (194)</c:v>
                </c:pt>
                <c:pt idx="2">
                  <c:v>Nottingham University Hospitals NHS Trust - Queen's Medical Centre Campus (194)</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2.0410109694944136</c:v>
                </c:pt>
                <c:pt idx="1">
                  <c:v>1.8388383969918962</c:v>
                </c:pt>
                <c:pt idx="2">
                  <c:v>2.1083868091311349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Nottingham University Hospitals NHS Trust - City Campus (221)</c:v>
                </c:pt>
                <c:pt idx="2">
                  <c:v>Nottingham University Hospitals NHS Trust - Queen's Medical Centre Campus (213)</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Nottingham University Hospitals NHS Trust - City Campus (221)</c:v>
                </c:pt>
                <c:pt idx="2">
                  <c:v>Nottingham University Hospitals NHS Trust - Queen's Medical Centre Campus (213)</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Nottingham University Hospitals NHS Trust - City Campus (221)</c:v>
                </c:pt>
                <c:pt idx="2">
                  <c:v>Nottingham University Hospitals NHS Trust - Queen's Medical Centre Campus (213)</c:v>
                </c:pt>
                <c:pt idx="3">
                  <c:v>Nottingham Treatment Centre (Epact only) (-)</c:v>
                </c:pt>
              </c:strCache>
            </c:strRef>
          </c:cat>
          <c:val>
            <c:numRef>
              <c:f>Sheet1!$F$2:$F$5</c:f>
              <c:numCache>
                <c:formatCode>0.0;;</c:formatCode>
                <c:ptCount val="4"/>
                <c:pt idx="0">
                  <c:v>0</c:v>
                </c:pt>
                <c:pt idx="1">
                  <c:v>0</c:v>
                </c:pt>
                <c:pt idx="2">
                  <c:v>9.1694537633977795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Nottingham University Hospitals NHS Trust - City Campus (221)</c:v>
                </c:pt>
                <c:pt idx="2">
                  <c:v>Nottingham University Hospitals NHS Trust - Queen's Medical Centre Campus (213)</c:v>
                </c:pt>
                <c:pt idx="3">
                  <c:v>Nottingham Treatment Centre (Epact only) (-)</c:v>
                </c:pt>
              </c:strCache>
            </c:strRef>
          </c:cat>
          <c:val>
            <c:numRef>
              <c:f>Sheet1!$G$2:$G$5</c:f>
              <c:numCache>
                <c:formatCode>0.0;;</c:formatCode>
                <c:ptCount val="4"/>
                <c:pt idx="0">
                  <c:v>9.3509603866591462</c:v>
                </c:pt>
                <c:pt idx="1">
                  <c:v>9.5001343751765699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Nottingham University Hospitals NHS Trust - City Campus (221)</c:v>
                </c:pt>
                <c:pt idx="2">
                  <c:v>Nottingham University Hospitals NHS Trust - Queen's Medical Centre Campus (213)</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Nottingham University Hospitals NHS Trust - City Campus (221)</c:v>
                </c:pt>
                <c:pt idx="2">
                  <c:v>Nottingham University Hospitals NHS Trust - Queen's Medical Centre Campus (213)</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Nottingham University Hospitals NHS Trust - City Campus (221)</c:v>
                </c:pt>
                <c:pt idx="2">
                  <c:v>Nottingham University Hospitals NHS Trust - Queen's Medical Centre Campus (213)</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0.6490396133408538</c:v>
                </c:pt>
                <c:pt idx="1">
                  <c:v>0.49986562482343011</c:v>
                </c:pt>
                <c:pt idx="2">
                  <c:v>0.83054623660222049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Nottingham University Hospitals NHS Trust - City Campus (188)</c:v>
                </c:pt>
                <c:pt idx="2">
                  <c:v>Nottingham University Hospitals NHS Trust - Queen's Medical Centre Campus (188)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Nottingham University Hospitals NHS Trust - City Campus (188)</c:v>
                </c:pt>
                <c:pt idx="2">
                  <c:v>Nottingham University Hospitals NHS Trust - Queen's Medical Centre Campus (188)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Nottingham University Hospitals NHS Trust - City Campus (188)</c:v>
                </c:pt>
                <c:pt idx="2">
                  <c:v>Nottingham University Hospitals NHS Trust - Queen's Medical Centre Campus (188)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Nottingham University Hospitals NHS Trust - City Campus (188)</c:v>
                </c:pt>
                <c:pt idx="2">
                  <c:v>Nottingham University Hospitals NHS Trust - Queen's Medical Centre Campus (188)</c:v>
                </c:pt>
                <c:pt idx="3">
                  <c:v>Nottingham Treatment Centre (Epact only) (-)</c:v>
                </c:pt>
              </c:strCache>
            </c:strRef>
          </c:cat>
          <c:val>
            <c:numRef>
              <c:f>Sheet1!$G$2:$G$5</c:f>
              <c:numCache>
                <c:formatCode>0.0;;</c:formatCode>
                <c:ptCount val="4"/>
                <c:pt idx="0">
                  <c:v>8.8802794634178657</c:v>
                </c:pt>
                <c:pt idx="1">
                  <c:v>9.1245402624616965</c:v>
                </c:pt>
                <c:pt idx="2">
                  <c:v>8.6384720091111706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Nottingham University Hospitals NHS Trust - City Campus (188)</c:v>
                </c:pt>
                <c:pt idx="2">
                  <c:v>Nottingham University Hospitals NHS Trust - Queen's Medical Centre Campus (188)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Nottingham University Hospitals NHS Trust - City Campus (188)</c:v>
                </c:pt>
                <c:pt idx="2">
                  <c:v>Nottingham University Hospitals NHS Trust - Queen's Medical Centre Campus (188)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Nottingham University Hospitals NHS Trust - City Campus (188)</c:v>
                </c:pt>
                <c:pt idx="2">
                  <c:v>Nottingham University Hospitals NHS Trust - Queen's Medical Centre Campus (188)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1.1197205365821343</c:v>
                </c:pt>
                <c:pt idx="1">
                  <c:v>0.87545973753830353</c:v>
                </c:pt>
                <c:pt idx="2">
                  <c:v>1.3615279908888294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Nottingham University Hospitals NHS Trust - City Campus (205)</c:v>
                </c:pt>
                <c:pt idx="2">
                  <c:v>Nottingham University Hospitals NHS Trust - Queen's Medical Centre Campus (199)</c:v>
                </c:pt>
                <c:pt idx="3">
                  <c:v>Nottingham Treatment Centre (Epact only)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Nottingham University Hospitals NHS Trust - City Campus (205)</c:v>
                </c:pt>
                <c:pt idx="2">
                  <c:v>Nottingham University Hospitals NHS Trust - Queen's Medical Centre Campus (199)</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Nottingham University Hospitals NHS Trust - City Campus (205)</c:v>
                </c:pt>
                <c:pt idx="2">
                  <c:v>Nottingham University Hospitals NHS Trust - Queen's Medical Centre Campus (199)</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Nottingham University Hospitals NHS Trust - City Campus (205)</c:v>
                </c:pt>
                <c:pt idx="2">
                  <c:v>Nottingham University Hospitals NHS Trust - Queen's Medical Centre Campus (199)</c:v>
                </c:pt>
                <c:pt idx="3">
                  <c:v>Nottingham Treatment Centre (Epact only) (-)</c:v>
                </c:pt>
              </c:strCache>
            </c:strRef>
          </c:cat>
          <c:val>
            <c:numRef>
              <c:f>Sheet1!$G$2:$G$5</c:f>
              <c:numCache>
                <c:formatCode>0.0;;</c:formatCode>
                <c:ptCount val="4"/>
                <c:pt idx="0">
                  <c:v>8.22639697078524</c:v>
                </c:pt>
                <c:pt idx="1">
                  <c:v>8.5356379101674715</c:v>
                </c:pt>
                <c:pt idx="2">
                  <c:v>7.9087634129849151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Nottingham University Hospitals NHS Trust - City Campus (205)</c:v>
                </c:pt>
                <c:pt idx="2">
                  <c:v>Nottingham University Hospitals NHS Trust - Queen's Medical Centre Campus (199)</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Nottingham University Hospitals NHS Trust - City Campus (205)</c:v>
                </c:pt>
                <c:pt idx="2">
                  <c:v>Nottingham University Hospitals NHS Trust - Queen's Medical Centre Campus (199)</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Nottingham University Hospitals NHS Trust - City Campus (205)</c:v>
                </c:pt>
                <c:pt idx="2">
                  <c:v>Nottingham University Hospitals NHS Trust - Queen's Medical Centre Campus (199)</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1.77360302921476</c:v>
                </c:pt>
                <c:pt idx="1">
                  <c:v>1.4643620898325285</c:v>
                </c:pt>
                <c:pt idx="2">
                  <c:v>2.0912365870150849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Nottingham University Hospitals NHS Trust - City Campus (36)</c:v>
                </c:pt>
                <c:pt idx="2">
                  <c:v>Nottingham University Hospitals NHS Trust - Queen's Medical Centre Campus (36)</c:v>
                </c:pt>
                <c:pt idx="3">
                  <c:v>Nottingham Treatment Centre (Epact only)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Nottingham University Hospitals NHS Trust - City Campus (36)</c:v>
                </c:pt>
                <c:pt idx="2">
                  <c:v>Nottingham University Hospitals NHS Trust - Queen's Medical Centre Campus (36)</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Nottingham University Hospitals NHS Trust - City Campus (36)</c:v>
                </c:pt>
                <c:pt idx="2">
                  <c:v>Nottingham University Hospitals NHS Trust - Queen's Medical Centre Campus (36)</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Nottingham University Hospitals NHS Trust - City Campus (36)</c:v>
                </c:pt>
                <c:pt idx="2">
                  <c:v>Nottingham University Hospitals NHS Trust - Queen's Medical Centre Campus (36)</c:v>
                </c:pt>
                <c:pt idx="3">
                  <c:v>Nottingham Treatment Centre (Epact only) (-)</c:v>
                </c:pt>
              </c:strCache>
            </c:strRef>
          </c:cat>
          <c:val>
            <c:numRef>
              <c:f>Sheet1!$G$2:$G$5</c:f>
              <c:numCache>
                <c:formatCode>0.0;;</c:formatCode>
                <c:ptCount val="4"/>
                <c:pt idx="0">
                  <c:v>8.7403690426651028</c:v>
                </c:pt>
                <c:pt idx="1">
                  <c:v>8.8330753455373046</c:v>
                </c:pt>
                <c:pt idx="2">
                  <c:v>8.9080656525997011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Nottingham University Hospitals NHS Trust - City Campus (36)</c:v>
                </c:pt>
                <c:pt idx="2">
                  <c:v>Nottingham University Hospitals NHS Trust - Queen's Medical Centre Campus (36)</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Nottingham University Hospitals NHS Trust - City Campus (36)</c:v>
                </c:pt>
                <c:pt idx="2">
                  <c:v>Nottingham University Hospitals NHS Trust - Queen's Medical Centre Campus (36)</c:v>
                </c:pt>
                <c:pt idx="3">
                  <c:v>Nottingham Treatment Centre (Epact only)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Nottingham University Hospitals NHS Trust - City Campus (36)</c:v>
                </c:pt>
                <c:pt idx="2">
                  <c:v>Nottingham University Hospitals NHS Trust - Queen's Medical Centre Campus (36)</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1.2596309573348972</c:v>
                </c:pt>
                <c:pt idx="1">
                  <c:v>1.1669246544626954</c:v>
                </c:pt>
                <c:pt idx="2">
                  <c:v>1.0919343474002989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(74)</c:v>
                </c:pt>
                <c:pt idx="1">
                  <c:v>Nottingham University Hospitals NHS Trust - City Campus (40)</c:v>
                </c:pt>
                <c:pt idx="2">
                  <c:v>Nottingham University Hospitals NHS Trust - Queen's Medical Centre Campus (34)</c:v>
                </c:pt>
                <c:pt idx="3">
                  <c:v>Nottingham Treatment Centre (Epact only)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(74)</c:v>
                </c:pt>
                <c:pt idx="1">
                  <c:v>Nottingham University Hospitals NHS Trust - City Campus (40)</c:v>
                </c:pt>
                <c:pt idx="2">
                  <c:v>Nottingham University Hospitals NHS Trust - Queen's Medical Centre Campus (34)</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(74)</c:v>
                </c:pt>
                <c:pt idx="1">
                  <c:v>Nottingham University Hospitals NHS Trust - City Campus (40)</c:v>
                </c:pt>
                <c:pt idx="2">
                  <c:v>Nottingham University Hospitals NHS Trust - Queen's Medical Centre Campus (34)</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(74)</c:v>
                </c:pt>
                <c:pt idx="1">
                  <c:v>Nottingham University Hospitals NHS Trust - City Campus (40)</c:v>
                </c:pt>
                <c:pt idx="2">
                  <c:v>Nottingham University Hospitals NHS Trust - Queen's Medical Centre Campus (34)</c:v>
                </c:pt>
                <c:pt idx="3">
                  <c:v>Nottingham Treatment Centre (Epact only) (-)</c:v>
                </c:pt>
              </c:strCache>
            </c:strRef>
          </c:cat>
          <c:val>
            <c:numRef>
              <c:f>Sheet1!$G$2:$G$5</c:f>
              <c:numCache>
                <c:formatCode>0.0;;</c:formatCode>
                <c:ptCount val="4"/>
                <c:pt idx="0">
                  <c:v>8.15888559571159</c:v>
                </c:pt>
                <c:pt idx="1">
                  <c:v>8.32465065460317</c:v>
                </c:pt>
                <c:pt idx="2">
                  <c:v>8.1104846882647585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(74)</c:v>
                </c:pt>
                <c:pt idx="1">
                  <c:v>Nottingham University Hospitals NHS Trust - City Campus (40)</c:v>
                </c:pt>
                <c:pt idx="2">
                  <c:v>Nottingham University Hospitals NHS Trust - Queen's Medical Centre Campus (34)</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(74)</c:v>
                </c:pt>
                <c:pt idx="1">
                  <c:v>Nottingham University Hospitals NHS Trust - City Campus (40)</c:v>
                </c:pt>
                <c:pt idx="2">
                  <c:v>Nottingham University Hospitals NHS Trust - Queen's Medical Centre Campus (34)</c:v>
                </c:pt>
                <c:pt idx="3">
                  <c:v>Nottingham Treatment Centre (Epact only)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(74)</c:v>
                </c:pt>
                <c:pt idx="1">
                  <c:v>Nottingham University Hospitals NHS Trust - City Campus (40)</c:v>
                </c:pt>
                <c:pt idx="2">
                  <c:v>Nottingham University Hospitals NHS Trust - Queen's Medical Centre Campus (34)</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1.84111440428841</c:v>
                </c:pt>
                <c:pt idx="1">
                  <c:v>1.67534934539683</c:v>
                </c:pt>
                <c:pt idx="2">
                  <c:v>1.8895153117352415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c:v>
                </c:pt>
                <c:pt idx="1">
                  <c:v>Nottingham University Hospitals NHS Trust - City Campus (-)</c:v>
                </c:pt>
                <c:pt idx="2">
                  <c:v>Nottingham University Hospitals NHS Trust - Queen's Medical Centre Campus (-)</c:v>
                </c:pt>
                <c:pt idx="3">
                  <c:v>Nottingham Treatment Centre (Epact only)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c:v>
                </c:pt>
                <c:pt idx="1">
                  <c:v>Nottingham University Hospitals NHS Trust - City Campus (-)</c:v>
                </c:pt>
                <c:pt idx="2">
                  <c:v>Nottingham University Hospitals NHS Trust - Queen's Medical Centre Campus (-)</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c:v>
                </c:pt>
                <c:pt idx="1">
                  <c:v>Nottingham University Hospitals NHS Trust - City Campus (-)</c:v>
                </c:pt>
                <c:pt idx="2">
                  <c:v>Nottingham University Hospitals NHS Trust - Queen's Medical Centre Campus (-)</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c:v>
                </c:pt>
                <c:pt idx="1">
                  <c:v>Nottingham University Hospitals NHS Trust - City Campus (-)</c:v>
                </c:pt>
                <c:pt idx="2">
                  <c:v>Nottingham University Hospitals NHS Trust - Queen's Medical Centre Campus (-)</c:v>
                </c:pt>
                <c:pt idx="3">
                  <c:v>Nottingham Treatment Centre (Epact only) (-)</c:v>
                </c:pt>
              </c:strCache>
            </c:strRef>
          </c:cat>
          <c:val>
            <c:numRef>
              <c:f>Sheet1!$G$2:$G$5</c:f>
              <c:numCache>
                <c:formatCode>0.0;;</c:formatCode>
                <c:ptCount val="4"/>
                <c:pt idx="0">
                  <c:v>7.5125516113678588</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c:v>
                </c:pt>
                <c:pt idx="1">
                  <c:v>Nottingham University Hospitals NHS Trust - City Campus (-)</c:v>
                </c:pt>
                <c:pt idx="2">
                  <c:v>Nottingham University Hospitals NHS Trust - Queen's Medical Centre Campus (-)</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c:v>
                </c:pt>
                <c:pt idx="1">
                  <c:v>Nottingham University Hospitals NHS Trust - City Campus (-)</c:v>
                </c:pt>
                <c:pt idx="2">
                  <c:v>Nottingham University Hospitals NHS Trust - Queen's Medical Centre Campus (-)</c:v>
                </c:pt>
                <c:pt idx="3">
                  <c:v>Nottingham Treatment Centre (Epact only)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c:v>
                </c:pt>
                <c:pt idx="1">
                  <c:v>Nottingham University Hospitals NHS Trust - City Campus (-)</c:v>
                </c:pt>
                <c:pt idx="2">
                  <c:v>Nottingham University Hospitals NHS Trust - Queen's Medical Centre Campus (-)</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2.4874483886321412</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Nottingham University Hospitals NHS Trust - City Campus (91)</c:v>
                </c:pt>
                <c:pt idx="2">
                  <c:v>Nottingham University Hospitals NHS Trust - Queen's Medical Centre Campus (72)</c:v>
                </c:pt>
                <c:pt idx="3">
                  <c:v>Nottingham Treatment Centre (Epact only)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Nottingham University Hospitals NHS Trust - City Campus (91)</c:v>
                </c:pt>
                <c:pt idx="2">
                  <c:v>Nottingham University Hospitals NHS Trust - Queen's Medical Centre Campus (72)</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Nottingham University Hospitals NHS Trust - City Campus (91)</c:v>
                </c:pt>
                <c:pt idx="2">
                  <c:v>Nottingham University Hospitals NHS Trust - Queen's Medical Centre Campus (72)</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Nottingham University Hospitals NHS Trust - City Campus (91)</c:v>
                </c:pt>
                <c:pt idx="2">
                  <c:v>Nottingham University Hospitals NHS Trust - Queen's Medical Centre Campus (72)</c:v>
                </c:pt>
                <c:pt idx="3">
                  <c:v>Nottingham Treatment Centre (Epact only) (-)</c:v>
                </c:pt>
              </c:strCache>
            </c:strRef>
          </c:cat>
          <c:val>
            <c:numRef>
              <c:f>Sheet1!$G$2:$G$5</c:f>
              <c:numCache>
                <c:formatCode>0.0;;</c:formatCode>
                <c:ptCount val="4"/>
                <c:pt idx="0">
                  <c:v>8.858252098823737</c:v>
                </c:pt>
                <c:pt idx="1">
                  <c:v>8.9987016663571406</c:v>
                </c:pt>
                <c:pt idx="2">
                  <c:v>8.9143894943132622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Nottingham University Hospitals NHS Trust - City Campus (91)</c:v>
                </c:pt>
                <c:pt idx="2">
                  <c:v>Nottingham University Hospitals NHS Trust - Queen's Medical Centre Campus (72)</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Nottingham University Hospitals NHS Trust - City Campus (91)</c:v>
                </c:pt>
                <c:pt idx="2">
                  <c:v>Nottingham University Hospitals NHS Trust - Queen's Medical Centre Campus (72)</c:v>
                </c:pt>
                <c:pt idx="3">
                  <c:v>Nottingham Treatment Centre (Epact only)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Nottingham University Hospitals NHS Trust - City Campus (91)</c:v>
                </c:pt>
                <c:pt idx="2">
                  <c:v>Nottingham University Hospitals NHS Trust - Queen's Medical Centre Campus (72)</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1.141747901176263</c:v>
                </c:pt>
                <c:pt idx="1">
                  <c:v>1.0012983336428594</c:v>
                </c:pt>
                <c:pt idx="2">
                  <c:v>1.0856105056867378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Nottingham University Hospitals NHS Trust - City Campus (63)</c:v>
                </c:pt>
                <c:pt idx="2">
                  <c:v>Nottingham University Hospitals NHS Trust - Queen's Medical Centre Campus (64)</c:v>
                </c:pt>
                <c:pt idx="3">
                  <c:v>Nottingham Treatment Centre (Epact only)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Nottingham University Hospitals NHS Trust - City Campus (63)</c:v>
                </c:pt>
                <c:pt idx="2">
                  <c:v>Nottingham University Hospitals NHS Trust - Queen's Medical Centre Campus (64)</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Nottingham University Hospitals NHS Trust - City Campus (63)</c:v>
                </c:pt>
                <c:pt idx="2">
                  <c:v>Nottingham University Hospitals NHS Trust - Queen's Medical Centre Campus (64)</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Nottingham University Hospitals NHS Trust - City Campus (63)</c:v>
                </c:pt>
                <c:pt idx="2">
                  <c:v>Nottingham University Hospitals NHS Trust - Queen's Medical Centre Campus (64)</c:v>
                </c:pt>
                <c:pt idx="3">
                  <c:v>Nottingham Treatment Centre (Epact only) (-)</c:v>
                </c:pt>
              </c:strCache>
            </c:strRef>
          </c:cat>
          <c:val>
            <c:numRef>
              <c:f>Sheet1!$G$2:$G$5</c:f>
              <c:numCache>
                <c:formatCode>0.0;;</c:formatCode>
                <c:ptCount val="4"/>
                <c:pt idx="0">
                  <c:v>0</c:v>
                </c:pt>
                <c:pt idx="1">
                  <c:v>0</c:v>
                </c:pt>
                <c:pt idx="2">
                  <c:v>8.6039358939208412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Nottingham University Hospitals NHS Trust - City Campus (63)</c:v>
                </c:pt>
                <c:pt idx="2">
                  <c:v>Nottingham University Hospitals NHS Trust - Queen's Medical Centre Campus (64)</c:v>
                </c:pt>
                <c:pt idx="3">
                  <c:v>Nottingham Treatment Centre (Epact only) (-)</c:v>
                </c:pt>
              </c:strCache>
            </c:strRef>
          </c:cat>
          <c:val>
            <c:numRef>
              <c:f>Sheet1!$H$2:$H$5</c:f>
              <c:numCache>
                <c:formatCode>0.0;;</c:formatCode>
                <c:ptCount val="4"/>
                <c:pt idx="0">
                  <c:v>0</c:v>
                </c:pt>
                <c:pt idx="1">
                  <c:v>8.6557770811694343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Nottingham University Hospitals NHS Trust - City Campus (63)</c:v>
                </c:pt>
                <c:pt idx="2">
                  <c:v>Nottingham University Hospitals NHS Trust - Queen's Medical Centre Campus (64)</c:v>
                </c:pt>
                <c:pt idx="3">
                  <c:v>Nottingham Treatment Centre (Epact only) (-)</c:v>
                </c:pt>
              </c:strCache>
            </c:strRef>
          </c:cat>
          <c:val>
            <c:numRef>
              <c:f>Sheet1!$I$2:$I$5</c:f>
              <c:numCache>
                <c:formatCode>0.0;;</c:formatCode>
                <c:ptCount val="4"/>
                <c:pt idx="0">
                  <c:v>8.5515561860251541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Nottingham University Hospitals NHS Trust - City Campus (63)</c:v>
                </c:pt>
                <c:pt idx="2">
                  <c:v>Nottingham University Hospitals NHS Trust - Queen's Medical Centre Campus (64)</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1.4484438139748459</c:v>
                </c:pt>
                <c:pt idx="1">
                  <c:v>1.3442229188305657</c:v>
                </c:pt>
                <c:pt idx="2">
                  <c:v>1.3960641060791588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Nottingham University Hospitals NHS Trust - City Campus (41)</c:v>
                </c:pt>
                <c:pt idx="2">
                  <c:v>Nottingham University Hospitals NHS Trust - Queen's Medical Centre Campus (56)</c:v>
                </c:pt>
                <c:pt idx="3">
                  <c:v>Nottingham Treatment Centre (Epact only)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Nottingham University Hospitals NHS Trust - City Campus (41)</c:v>
                </c:pt>
                <c:pt idx="2">
                  <c:v>Nottingham University Hospitals NHS Trust - Queen's Medical Centre Campus (56)</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Nottingham University Hospitals NHS Trust - City Campus (41)</c:v>
                </c:pt>
                <c:pt idx="2">
                  <c:v>Nottingham University Hospitals NHS Trust - Queen's Medical Centre Campus (56)</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Nottingham University Hospitals NHS Trust - City Campus (41)</c:v>
                </c:pt>
                <c:pt idx="2">
                  <c:v>Nottingham University Hospitals NHS Trust - Queen's Medical Centre Campus (56)</c:v>
                </c:pt>
                <c:pt idx="3">
                  <c:v>Nottingham Treatment Centre (Epact only) (-)</c:v>
                </c:pt>
              </c:strCache>
            </c:strRef>
          </c:cat>
          <c:val>
            <c:numRef>
              <c:f>Sheet1!$G$2:$G$5</c:f>
              <c:numCache>
                <c:formatCode>0.0;;</c:formatCode>
                <c:ptCount val="4"/>
                <c:pt idx="0">
                  <c:v>6.5163410312809047</c:v>
                </c:pt>
                <c:pt idx="1">
                  <c:v>0</c:v>
                </c:pt>
                <c:pt idx="2">
                  <c:v>5.1567752971466883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Nottingham University Hospitals NHS Trust - City Campus (41)</c:v>
                </c:pt>
                <c:pt idx="2">
                  <c:v>Nottingham University Hospitals NHS Trust - Queen's Medical Centre Campus (56)</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Nottingham University Hospitals NHS Trust - City Campus (41)</c:v>
                </c:pt>
                <c:pt idx="2">
                  <c:v>Nottingham University Hospitals NHS Trust - Queen's Medical Centre Campus (56)</c:v>
                </c:pt>
                <c:pt idx="3">
                  <c:v>Nottingham Treatment Centre (Epact only) (-)</c:v>
                </c:pt>
              </c:strCache>
            </c:strRef>
          </c:cat>
          <c:val>
            <c:numRef>
              <c:f>Sheet1!$I$2:$I$5</c:f>
              <c:numCache>
                <c:formatCode>0.0;;</c:formatCode>
                <c:ptCount val="4"/>
                <c:pt idx="0">
                  <c:v>0</c:v>
                </c:pt>
                <c:pt idx="1">
                  <c:v>7.8394810794721019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Nottingham University Hospitals NHS Trust - City Campus (41)</c:v>
                </c:pt>
                <c:pt idx="2">
                  <c:v>Nottingham University Hospitals NHS Trust - Queen's Medical Centre Campus (56)</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3.4836589687190953</c:v>
                </c:pt>
                <c:pt idx="1">
                  <c:v>2.1605189205278981</c:v>
                </c:pt>
                <c:pt idx="2">
                  <c:v>4.8432247028533117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Nottingham University Hospitals NHS Trust - City Campus (-)</c:v>
                </c:pt>
                <c:pt idx="2">
                  <c:v>Nottingham University Hospitals NHS Trust - Queen's Medical Centre Campus (-)</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Nottingham University Hospitals NHS Trust - City Campus (214)</c:v>
                </c:pt>
                <c:pt idx="2">
                  <c:v>Nottingham University Hospitals NHS Trust - Queen's Medical Centre Campus (206)</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Nottingham University Hospitals NHS Trust - City Campus (214)</c:v>
                </c:pt>
                <c:pt idx="2">
                  <c:v>Nottingham University Hospitals NHS Trust - Queen's Medical Centre Campus (206)</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Nottingham University Hospitals NHS Trust - City Campus (214)</c:v>
                </c:pt>
                <c:pt idx="2">
                  <c:v>Nottingham University Hospitals NHS Trust - Queen's Medical Centre Campus (206)</c:v>
                </c:pt>
                <c:pt idx="3">
                  <c:v>Nottingham Treatment Centre (Epact only) (-)</c:v>
                </c:pt>
              </c:strCache>
            </c:strRef>
          </c:cat>
          <c:val>
            <c:numRef>
              <c:f>Sheet1!$F$2:$F$5</c:f>
              <c:numCache>
                <c:formatCode>0.0;;</c:formatCode>
                <c:ptCount val="4"/>
                <c:pt idx="0">
                  <c:v>0</c:v>
                </c:pt>
                <c:pt idx="1">
                  <c:v>0</c:v>
                </c:pt>
                <c:pt idx="2">
                  <c:v>6.0914499729623968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Nottingham University Hospitals NHS Trust - City Campus (214)</c:v>
                </c:pt>
                <c:pt idx="2">
                  <c:v>Nottingham University Hospitals NHS Trust - Queen's Medical Centre Campus (206)</c:v>
                </c:pt>
                <c:pt idx="3">
                  <c:v>Nottingham Treatment Centre (Epact only) (-)</c:v>
                </c:pt>
              </c:strCache>
            </c:strRef>
          </c:cat>
          <c:val>
            <c:numRef>
              <c:f>Sheet1!$G$2:$G$5</c:f>
              <c:numCache>
                <c:formatCode>0.0;;</c:formatCode>
                <c:ptCount val="4"/>
                <c:pt idx="0">
                  <c:v>6.5155718711999704</c:v>
                </c:pt>
                <c:pt idx="1">
                  <c:v>6.7629989238580439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Nottingham University Hospitals NHS Trust - City Campus (214)</c:v>
                </c:pt>
                <c:pt idx="2">
                  <c:v>Nottingham University Hospitals NHS Trust - Queen's Medical Centre Campus (206)</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Nottingham University Hospitals NHS Trust - City Campus (214)</c:v>
                </c:pt>
                <c:pt idx="2">
                  <c:v>Nottingham University Hospitals NHS Trust - Queen's Medical Centre Campus (206)</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Nottingham University Hospitals NHS Trust - City Campus (214)</c:v>
                </c:pt>
                <c:pt idx="2">
                  <c:v>Nottingham University Hospitals NHS Trust - Queen's Medical Centre Campus (206)</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3.4844281288000296</c:v>
                </c:pt>
                <c:pt idx="1">
                  <c:v>3.2370010761419561</c:v>
                </c:pt>
                <c:pt idx="2">
                  <c:v>3.9085500270376032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Nottingham University Hospitals NHS Trust - City Campus (152)</c:v>
                </c:pt>
                <c:pt idx="2">
                  <c:v>Nottingham University Hospitals NHS Trust - Queen's Medical Centre Campus (143)</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Nottingham University Hospitals NHS Trust - City Campus (152)</c:v>
                </c:pt>
                <c:pt idx="2">
                  <c:v>Nottingham University Hospitals NHS Trust - Queen's Medical Centre Campus (143)</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Nottingham University Hospitals NHS Trust - City Campus (152)</c:v>
                </c:pt>
                <c:pt idx="2">
                  <c:v>Nottingham University Hospitals NHS Trust - Queen's Medical Centre Campus (143)</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Nottingham University Hospitals NHS Trust - City Campus (152)</c:v>
                </c:pt>
                <c:pt idx="2">
                  <c:v>Nottingham University Hospitals NHS Trust - Queen's Medical Centre Campus (143)</c:v>
                </c:pt>
                <c:pt idx="3">
                  <c:v>Nottingham Treatment Centre (Epact only) (-)</c:v>
                </c:pt>
              </c:strCache>
            </c:strRef>
          </c:cat>
          <c:val>
            <c:numRef>
              <c:f>Sheet1!$G$2:$G$5</c:f>
              <c:numCache>
                <c:formatCode>0.0;;</c:formatCode>
                <c:ptCount val="4"/>
                <c:pt idx="0">
                  <c:v>5.8433378107311134</c:v>
                </c:pt>
                <c:pt idx="1">
                  <c:v>5.9604388485294333</c:v>
                </c:pt>
                <c:pt idx="2">
                  <c:v>5.8645704951367321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Nottingham University Hospitals NHS Trust - City Campus (152)</c:v>
                </c:pt>
                <c:pt idx="2">
                  <c:v>Nottingham University Hospitals NHS Trust - Queen's Medical Centre Campus (143)</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Nottingham University Hospitals NHS Trust - City Campus (152)</c:v>
                </c:pt>
                <c:pt idx="2">
                  <c:v>Nottingham University Hospitals NHS Trust - Queen's Medical Centre Campus (143)</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Nottingham University Hospitals NHS Trust - City Campus (152)</c:v>
                </c:pt>
                <c:pt idx="2">
                  <c:v>Nottingham University Hospitals NHS Trust - Queen's Medical Centre Campus (143)</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4.1566621892688866</c:v>
                </c:pt>
                <c:pt idx="1">
                  <c:v>4.0395611514705667</c:v>
                </c:pt>
                <c:pt idx="2">
                  <c:v>4.1354295048632679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Nottingham University Hospitals NHS Trust - City Campus (85)</c:v>
                </c:pt>
                <c:pt idx="2">
                  <c:v>Nottingham University Hospitals NHS Trust - Queen's Medical Centre Campus (77)</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Nottingham University Hospitals NHS Trust - City Campus (85)</c:v>
                </c:pt>
                <c:pt idx="2">
                  <c:v>Nottingham University Hospitals NHS Trust - Queen's Medical Centre Campus (77)</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Nottingham University Hospitals NHS Trust - City Campus (85)</c:v>
                </c:pt>
                <c:pt idx="2">
                  <c:v>Nottingham University Hospitals NHS Trust - Queen's Medical Centre Campus (77)</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Nottingham University Hospitals NHS Trust - City Campus (85)</c:v>
                </c:pt>
                <c:pt idx="2">
                  <c:v>Nottingham University Hospitals NHS Trust - Queen's Medical Centre Campus (77)</c:v>
                </c:pt>
                <c:pt idx="3">
                  <c:v>Nottingham Treatment Centre (Epact only) (-)</c:v>
                </c:pt>
              </c:strCache>
            </c:strRef>
          </c:cat>
          <c:val>
            <c:numRef>
              <c:f>Sheet1!$G$2:$G$5</c:f>
              <c:numCache>
                <c:formatCode>0.0;;</c:formatCode>
                <c:ptCount val="4"/>
                <c:pt idx="0">
                  <c:v>8.1104433224602097</c:v>
                </c:pt>
                <c:pt idx="1">
                  <c:v>7.8349027321696409</c:v>
                </c:pt>
                <c:pt idx="2">
                  <c:v>8.2234321042152327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Nottingham University Hospitals NHS Trust - City Campus (85)</c:v>
                </c:pt>
                <c:pt idx="2">
                  <c:v>Nottingham University Hospitals NHS Trust - Queen's Medical Centre Campus (77)</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Nottingham University Hospitals NHS Trust - City Campus (85)</c:v>
                </c:pt>
                <c:pt idx="2">
                  <c:v>Nottingham University Hospitals NHS Trust - Queen's Medical Centre Campus (77)</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Nottingham University Hospitals NHS Trust - City Campus (85)</c:v>
                </c:pt>
                <c:pt idx="2">
                  <c:v>Nottingham University Hospitals NHS Trust - Queen's Medical Centre Campus (77)</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1.8895566775397903</c:v>
                </c:pt>
                <c:pt idx="1">
                  <c:v>2.1650972678303591</c:v>
                </c:pt>
                <c:pt idx="2">
                  <c:v>1.7765678957847673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(220)</c:v>
                </c:pt>
                <c:pt idx="2">
                  <c:v>Nottingham University Hospitals NHS Trust - Queen's Medical Centre Campus (218)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(220)</c:v>
                </c:pt>
                <c:pt idx="2">
                  <c:v>Nottingham University Hospitals NHS Trust - Queen's Medical Centre Campus (218)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(220)</c:v>
                </c:pt>
                <c:pt idx="2">
                  <c:v>Nottingham University Hospitals NHS Trust - Queen's Medical Centre Campus (218)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(220)</c:v>
                </c:pt>
                <c:pt idx="2">
                  <c:v>Nottingham University Hospitals NHS Trust - Queen's Medical Centre Campus (218)</c:v>
                </c:pt>
                <c:pt idx="3">
                  <c:v>Nottingham Treatment Centre (Epact only) (-)</c:v>
                </c:pt>
              </c:strCache>
            </c:strRef>
          </c:cat>
          <c:val>
            <c:numRef>
              <c:f>Sheet1!$G$2:$G$5</c:f>
              <c:numCache>
                <c:formatCode>0.0;;</c:formatCode>
                <c:ptCount val="4"/>
                <c:pt idx="0">
                  <c:v>6.7732792911528046</c:v>
                </c:pt>
                <c:pt idx="1">
                  <c:v>6.9575157246019677</c:v>
                </c:pt>
                <c:pt idx="2">
                  <c:v>6.4551805461445628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(220)</c:v>
                </c:pt>
                <c:pt idx="2">
                  <c:v>Nottingham University Hospitals NHS Trust - Queen's Medical Centre Campus (218)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(220)</c:v>
                </c:pt>
                <c:pt idx="2">
                  <c:v>Nottingham University Hospitals NHS Trust - Queen's Medical Centre Campus (218)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(220)</c:v>
                </c:pt>
                <c:pt idx="2">
                  <c:v>Nottingham University Hospitals NHS Trust - Queen's Medical Centre Campus (218)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3.2267207088471954</c:v>
                </c:pt>
                <c:pt idx="1">
                  <c:v>3.0424842753980323</c:v>
                </c:pt>
                <c:pt idx="2">
                  <c:v>3.5448194538554372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Nottingham University Hospitals NHS Trust - City Campus (202)</c:v>
                </c:pt>
                <c:pt idx="2">
                  <c:v>Nottingham University Hospitals NHS Trust - Queen's Medical Centre Campus (198)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Nottingham University Hospitals NHS Trust - City Campus (202)</c:v>
                </c:pt>
                <c:pt idx="2">
                  <c:v>Nottingham University Hospitals NHS Trust - Queen's Medical Centre Campus (198)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Nottingham University Hospitals NHS Trust - City Campus (202)</c:v>
                </c:pt>
                <c:pt idx="2">
                  <c:v>Nottingham University Hospitals NHS Trust - Queen's Medical Centre Campus (198)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Nottingham University Hospitals NHS Trust - City Campus (202)</c:v>
                </c:pt>
                <c:pt idx="2">
                  <c:v>Nottingham University Hospitals NHS Trust - Queen's Medical Centre Campus (198)</c:v>
                </c:pt>
                <c:pt idx="3">
                  <c:v>Nottingham Treatment Centre (Epact only) (-)</c:v>
                </c:pt>
              </c:strCache>
            </c:strRef>
          </c:cat>
          <c:val>
            <c:numRef>
              <c:f>Sheet1!$G$2:$G$5</c:f>
              <c:numCache>
                <c:formatCode>0.0;;</c:formatCode>
                <c:ptCount val="4"/>
                <c:pt idx="0">
                  <c:v>7.4673016178025984</c:v>
                </c:pt>
                <c:pt idx="1">
                  <c:v>7.3718244285678658</c:v>
                </c:pt>
                <c:pt idx="2">
                  <c:v>7.501972566662495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Nottingham University Hospitals NHS Trust - City Campus (202)</c:v>
                </c:pt>
                <c:pt idx="2">
                  <c:v>Nottingham University Hospitals NHS Trust - Queen's Medical Centre Campus (198)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Nottingham University Hospitals NHS Trust - City Campus (202)</c:v>
                </c:pt>
                <c:pt idx="2">
                  <c:v>Nottingham University Hospitals NHS Trust - Queen's Medical Centre Campus (198)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Nottingham University Hospitals NHS Trust - City Campus (202)</c:v>
                </c:pt>
                <c:pt idx="2">
                  <c:v>Nottingham University Hospitals NHS Trust - Queen's Medical Centre Campus (198)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2.5326983821974016</c:v>
                </c:pt>
                <c:pt idx="1">
                  <c:v>2.6281755714321342</c:v>
                </c:pt>
                <c:pt idx="2">
                  <c:v>2.498027433337505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Nottingham University Hospitals NHS Trust - City Campus (148)</c:v>
                </c:pt>
                <c:pt idx="2">
                  <c:v>Nottingham University Hospitals NHS Trust - Queen's Medical Centre Campus (138)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Nottingham University Hospitals NHS Trust - City Campus (148)</c:v>
                </c:pt>
                <c:pt idx="2">
                  <c:v>Nottingham University Hospitals NHS Trust - Queen's Medical Centre Campus (138)</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Nottingham University Hospitals NHS Trust - City Campus (148)</c:v>
                </c:pt>
                <c:pt idx="2">
                  <c:v>Nottingham University Hospitals NHS Trust - Queen's Medical Centre Campus (138)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Nottingham University Hospitals NHS Trust - City Campus (148)</c:v>
                </c:pt>
                <c:pt idx="2">
                  <c:v>Nottingham University Hospitals NHS Trust - Queen's Medical Centre Campus (138)</c:v>
                </c:pt>
                <c:pt idx="3">
                  <c:v>Nottingham Treatment Centre (Epact only) (-)</c:v>
                </c:pt>
              </c:strCache>
            </c:strRef>
          </c:cat>
          <c:val>
            <c:numRef>
              <c:f>Sheet1!$G$2:$G$5</c:f>
              <c:numCache>
                <c:formatCode>0.0;;</c:formatCode>
                <c:ptCount val="4"/>
                <c:pt idx="0">
                  <c:v>9.0812210094754899</c:v>
                </c:pt>
                <c:pt idx="1">
                  <c:v>9.1416952557941826</c:v>
                </c:pt>
                <c:pt idx="2">
                  <c:v>9.003866200762662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Nottingham University Hospitals NHS Trust - City Campus (148)</c:v>
                </c:pt>
                <c:pt idx="2">
                  <c:v>Nottingham University Hospitals NHS Trust - Queen's Medical Centre Campus (138)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Nottingham University Hospitals NHS Trust - City Campus (148)</c:v>
                </c:pt>
                <c:pt idx="2">
                  <c:v>Nottingham University Hospitals NHS Trust - Queen's Medical Centre Campus (138)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Nottingham University Hospitals NHS Trust - City Campus (148)</c:v>
                </c:pt>
                <c:pt idx="2">
                  <c:v>Nottingham University Hospitals NHS Trust - Queen's Medical Centre Campus (138)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0.91877899052451006</c:v>
                </c:pt>
                <c:pt idx="1">
                  <c:v>0.85830474420581737</c:v>
                </c:pt>
                <c:pt idx="2">
                  <c:v>0.99613379923733802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Nottingham University Hospitals NHS Trust - City Campus (138)</c:v>
                </c:pt>
                <c:pt idx="2">
                  <c:v>Nottingham University Hospitals NHS Trust - Queen's Medical Centre Campus (116)</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Nottingham University Hospitals NHS Trust - City Campus (138)</c:v>
                </c:pt>
                <c:pt idx="2">
                  <c:v>Nottingham University Hospitals NHS Trust - Queen's Medical Centre Campus (116)</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Nottingham University Hospitals NHS Trust - City Campus (138)</c:v>
                </c:pt>
                <c:pt idx="2">
                  <c:v>Nottingham University Hospitals NHS Trust - Queen's Medical Centre Campus (116)</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Nottingham University Hospitals NHS Trust - City Campus (138)</c:v>
                </c:pt>
                <c:pt idx="2">
                  <c:v>Nottingham University Hospitals NHS Trust - Queen's Medical Centre Campus (116)</c:v>
                </c:pt>
                <c:pt idx="3">
                  <c:v>Nottingham Treatment Centre (Epact only) (-)</c:v>
                </c:pt>
              </c:strCache>
            </c:strRef>
          </c:cat>
          <c:val>
            <c:numRef>
              <c:f>Sheet1!$G$2:$G$5</c:f>
              <c:numCache>
                <c:formatCode>0.0;;</c:formatCode>
                <c:ptCount val="4"/>
                <c:pt idx="0">
                  <c:v>6.1756989129768947</c:v>
                </c:pt>
                <c:pt idx="1">
                  <c:v>6.2530913030808382</c:v>
                </c:pt>
                <c:pt idx="2">
                  <c:v>5.90048818323221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Nottingham University Hospitals NHS Trust - City Campus (138)</c:v>
                </c:pt>
                <c:pt idx="2">
                  <c:v>Nottingham University Hospitals NHS Trust - Queen's Medical Centre Campus (116)</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Nottingham University Hospitals NHS Trust - City Campus (138)</c:v>
                </c:pt>
                <c:pt idx="2">
                  <c:v>Nottingham University Hospitals NHS Trust - Queen's Medical Centre Campus (116)</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Nottingham University Hospitals NHS Trust - City Campus (138)</c:v>
                </c:pt>
                <c:pt idx="2">
                  <c:v>Nottingham University Hospitals NHS Trust - Queen's Medical Centre Campus (116)</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3.8243010870231053</c:v>
                </c:pt>
                <c:pt idx="1">
                  <c:v>3.7469086969191618</c:v>
                </c:pt>
                <c:pt idx="2">
                  <c:v>4.09951181676779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Nottingham University Hospitals NHS Trust - City Campus (188)</c:v>
                </c:pt>
                <c:pt idx="2">
                  <c:v>Nottingham University Hospitals NHS Trust - Queen's Medical Centre Campus (170)</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Nottingham University Hospitals NHS Trust - City Campus (188)</c:v>
                </c:pt>
                <c:pt idx="2">
                  <c:v>Nottingham University Hospitals NHS Trust - Queen's Medical Centre Campus (170)</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Nottingham University Hospitals NHS Trust - City Campus (188)</c:v>
                </c:pt>
                <c:pt idx="2">
                  <c:v>Nottingham University Hospitals NHS Trust - Queen's Medical Centre Campus (170)</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Nottingham University Hospitals NHS Trust - City Campus (188)</c:v>
                </c:pt>
                <c:pt idx="2">
                  <c:v>Nottingham University Hospitals NHS Trust - Queen's Medical Centre Campus (170)</c:v>
                </c:pt>
                <c:pt idx="3">
                  <c:v>Nottingham Treatment Centre (Epact only) (-)</c:v>
                </c:pt>
              </c:strCache>
            </c:strRef>
          </c:cat>
          <c:val>
            <c:numRef>
              <c:f>Sheet1!$G$2:$G$5</c:f>
              <c:numCache>
                <c:formatCode>0.0;;</c:formatCode>
                <c:ptCount val="4"/>
                <c:pt idx="0">
                  <c:v>4.5471960018929556</c:v>
                </c:pt>
                <c:pt idx="1">
                  <c:v>4.8000612658843913</c:v>
                </c:pt>
                <c:pt idx="2">
                  <c:v>4.2069911403380242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Nottingham University Hospitals NHS Trust - City Campus (188)</c:v>
                </c:pt>
                <c:pt idx="2">
                  <c:v>Nottingham University Hospitals NHS Trust - Queen's Medical Centre Campus (170)</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Nottingham University Hospitals NHS Trust - City Campus (188)</c:v>
                </c:pt>
                <c:pt idx="2">
                  <c:v>Nottingham University Hospitals NHS Trust - Queen's Medical Centre Campus (170)</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Nottingham University Hospitals NHS Trust - City Campus (188)</c:v>
                </c:pt>
                <c:pt idx="2">
                  <c:v>Nottingham University Hospitals NHS Trust - Queen's Medical Centre Campus (170)</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5.4528039981070444</c:v>
                </c:pt>
                <c:pt idx="1">
                  <c:v>5.1999387341156087</c:v>
                </c:pt>
                <c:pt idx="2">
                  <c:v>5.7930088596619758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Nottingham University Hospitals NHS Trust - City Campus (202)</c:v>
                </c:pt>
                <c:pt idx="2">
                  <c:v>Nottingham University Hospitals NHS Trust - Queen's Medical Centre Campus (184)</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Nottingham University Hospitals NHS Trust - City Campus (202)</c:v>
                </c:pt>
                <c:pt idx="2">
                  <c:v>Nottingham University Hospitals NHS Trust - Queen's Medical Centre Campus (184)</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Nottingham University Hospitals NHS Trust - City Campus (202)</c:v>
                </c:pt>
                <c:pt idx="2">
                  <c:v>Nottingham University Hospitals NHS Trust - Queen's Medical Centre Campus (184)</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Nottingham University Hospitals NHS Trust - City Campus (202)</c:v>
                </c:pt>
                <c:pt idx="2">
                  <c:v>Nottingham University Hospitals NHS Trust - Queen's Medical Centre Campus (184)</c:v>
                </c:pt>
                <c:pt idx="3">
                  <c:v>Nottingham Treatment Centre (Epact only) (-)</c:v>
                </c:pt>
              </c:strCache>
            </c:strRef>
          </c:cat>
          <c:val>
            <c:numRef>
              <c:f>Sheet1!$G$2:$G$5</c:f>
              <c:numCache>
                <c:formatCode>0.0;;</c:formatCode>
                <c:ptCount val="4"/>
                <c:pt idx="0">
                  <c:v>6.5768953692064294</c:v>
                </c:pt>
                <c:pt idx="1">
                  <c:v>6.9017295504352489</c:v>
                </c:pt>
                <c:pt idx="2">
                  <c:v>6.3047953148264808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Nottingham University Hospitals NHS Trust - City Campus (202)</c:v>
                </c:pt>
                <c:pt idx="2">
                  <c:v>Nottingham University Hospitals NHS Trust - Queen's Medical Centre Campus (184)</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Nottingham University Hospitals NHS Trust - City Campus (202)</c:v>
                </c:pt>
                <c:pt idx="2">
                  <c:v>Nottingham University Hospitals NHS Trust - Queen's Medical Centre Campus (184)</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Nottingham University Hospitals NHS Trust - City Campus (202)</c:v>
                </c:pt>
                <c:pt idx="2">
                  <c:v>Nottingham University Hospitals NHS Trust - Queen's Medical Centre Campus (184)</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3.4231046307935706</c:v>
                </c:pt>
                <c:pt idx="1">
                  <c:v>3.0982704495647511</c:v>
                </c:pt>
                <c:pt idx="2">
                  <c:v>3.6952046851735192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Nottingham University Hospitals NHS Trust - City Campus (202)</c:v>
                </c:pt>
                <c:pt idx="2">
                  <c:v>Nottingham University Hospitals NHS Trust - Queen's Medical Centre Campus (194)</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Nottingham University Hospitals NHS Trust - City Campus (202)</c:v>
                </c:pt>
                <c:pt idx="2">
                  <c:v>Nottingham University Hospitals NHS Trust - Queen's Medical Centre Campus (194)</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Nottingham University Hospitals NHS Trust - City Campus (202)</c:v>
                </c:pt>
                <c:pt idx="2">
                  <c:v>Nottingham University Hospitals NHS Trust - Queen's Medical Centre Campus (194)</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Nottingham University Hospitals NHS Trust - City Campus (202)</c:v>
                </c:pt>
                <c:pt idx="2">
                  <c:v>Nottingham University Hospitals NHS Trust - Queen's Medical Centre Campus (194)</c:v>
                </c:pt>
                <c:pt idx="3">
                  <c:v>Nottingham Treatment Centre (Epact only) (-)</c:v>
                </c:pt>
              </c:strCache>
            </c:strRef>
          </c:cat>
          <c:val>
            <c:numRef>
              <c:f>Sheet1!$G$2:$G$5</c:f>
              <c:numCache>
                <c:formatCode>0.0;;</c:formatCode>
                <c:ptCount val="4"/>
                <c:pt idx="0">
                  <c:v>7.51274192717886</c:v>
                </c:pt>
                <c:pt idx="1">
                  <c:v>7.9547614916302383</c:v>
                </c:pt>
                <c:pt idx="2">
                  <c:v>7.1063084778322354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Nottingham University Hospitals NHS Trust - City Campus (202)</c:v>
                </c:pt>
                <c:pt idx="2">
                  <c:v>Nottingham University Hospitals NHS Trust - Queen's Medical Centre Campus (194)</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Nottingham University Hospitals NHS Trust - City Campus (202)</c:v>
                </c:pt>
                <c:pt idx="2">
                  <c:v>Nottingham University Hospitals NHS Trust - Queen's Medical Centre Campus (194)</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Nottingham University Hospitals NHS Trust - City Campus (202)</c:v>
                </c:pt>
                <c:pt idx="2">
                  <c:v>Nottingham University Hospitals NHS Trust - Queen's Medical Centre Campus (194)</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2.48725807282114</c:v>
                </c:pt>
                <c:pt idx="1">
                  <c:v>2.0452385083697617</c:v>
                </c:pt>
                <c:pt idx="2">
                  <c:v>2.8936915221677646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(227)</c:v>
                </c:pt>
                <c:pt idx="1">
                  <c:v>Nottingham University Hospitals NHS Trust - City Campus (118)</c:v>
                </c:pt>
                <c:pt idx="2">
                  <c:v>Nottingham University Hospitals NHS Trust - Queen's Medical Centre Campus (105)</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(227)</c:v>
                </c:pt>
                <c:pt idx="1">
                  <c:v>Nottingham University Hospitals NHS Trust - City Campus (118)</c:v>
                </c:pt>
                <c:pt idx="2">
                  <c:v>Nottingham University Hospitals NHS Trust - Queen's Medical Centre Campus (105)</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(227)</c:v>
                </c:pt>
                <c:pt idx="1">
                  <c:v>Nottingham University Hospitals NHS Trust - City Campus (118)</c:v>
                </c:pt>
                <c:pt idx="2">
                  <c:v>Nottingham University Hospitals NHS Trust - Queen's Medical Centre Campus (105)</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(227)</c:v>
                </c:pt>
                <c:pt idx="1">
                  <c:v>Nottingham University Hospitals NHS Trust - City Campus (118)</c:v>
                </c:pt>
                <c:pt idx="2">
                  <c:v>Nottingham University Hospitals NHS Trust - Queen's Medical Centre Campus (105)</c:v>
                </c:pt>
                <c:pt idx="3">
                  <c:v>Nottingham Treatment Centre (Epact only) (-)</c:v>
                </c:pt>
              </c:strCache>
            </c:strRef>
          </c:cat>
          <c:val>
            <c:numRef>
              <c:f>Sheet1!$G$2:$G$5</c:f>
              <c:numCache>
                <c:formatCode>0.0;;</c:formatCode>
                <c:ptCount val="4"/>
                <c:pt idx="0">
                  <c:v>8.203871238740394</c:v>
                </c:pt>
                <c:pt idx="1">
                  <c:v>8.5526649140998146</c:v>
                </c:pt>
                <c:pt idx="2">
                  <c:v>8.3364857632049727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(227)</c:v>
                </c:pt>
                <c:pt idx="1">
                  <c:v>Nottingham University Hospitals NHS Trust - City Campus (118)</c:v>
                </c:pt>
                <c:pt idx="2">
                  <c:v>Nottingham University Hospitals NHS Trust - Queen's Medical Centre Campus (105)</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(227)</c:v>
                </c:pt>
                <c:pt idx="1">
                  <c:v>Nottingham University Hospitals NHS Trust - City Campus (118)</c:v>
                </c:pt>
                <c:pt idx="2">
                  <c:v>Nottingham University Hospitals NHS Trust - Queen's Medical Centre Campus (105)</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(227)</c:v>
                </c:pt>
                <c:pt idx="1">
                  <c:v>Nottingham University Hospitals NHS Trust - City Campus (118)</c:v>
                </c:pt>
                <c:pt idx="2">
                  <c:v>Nottingham University Hospitals NHS Trust - Queen's Medical Centre Campus (105)</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1.796128761259606</c:v>
                </c:pt>
                <c:pt idx="1">
                  <c:v>1.4473350859001854</c:v>
                </c:pt>
                <c:pt idx="2">
                  <c:v>1.6635142367950273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(254)</c:v>
                </c:pt>
                <c:pt idx="1">
                  <c:v>Nottingham University Hospitals NHS Trust - City Campus (132)</c:v>
                </c:pt>
                <c:pt idx="2">
                  <c:v>Nottingham University Hospitals NHS Trust - Queen's Medical Centre Campus (120)</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(254)</c:v>
                </c:pt>
                <c:pt idx="1">
                  <c:v>Nottingham University Hospitals NHS Trust - City Campus (132)</c:v>
                </c:pt>
                <c:pt idx="2">
                  <c:v>Nottingham University Hospitals NHS Trust - Queen's Medical Centre Campus (120)</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(254)</c:v>
                </c:pt>
                <c:pt idx="1">
                  <c:v>Nottingham University Hospitals NHS Trust - City Campus (132)</c:v>
                </c:pt>
                <c:pt idx="2">
                  <c:v>Nottingham University Hospitals NHS Trust - Queen's Medical Centre Campus (120)</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(254)</c:v>
                </c:pt>
                <c:pt idx="1">
                  <c:v>Nottingham University Hospitals NHS Trust - City Campus (132)</c:v>
                </c:pt>
                <c:pt idx="2">
                  <c:v>Nottingham University Hospitals NHS Trust - Queen's Medical Centre Campus (120)</c:v>
                </c:pt>
                <c:pt idx="3">
                  <c:v>Nottingham Treatment Centre (Epact only) (-)</c:v>
                </c:pt>
              </c:strCache>
            </c:strRef>
          </c:cat>
          <c:val>
            <c:numRef>
              <c:f>Sheet1!$G$2:$G$5</c:f>
              <c:numCache>
                <c:formatCode>0.0;;</c:formatCode>
                <c:ptCount val="4"/>
                <c:pt idx="0">
                  <c:v>6.334436566667426</c:v>
                </c:pt>
                <c:pt idx="1">
                  <c:v>6.6901874886973687</c:v>
                </c:pt>
                <c:pt idx="2">
                  <c:v>6.1218649286414433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(254)</c:v>
                </c:pt>
                <c:pt idx="1">
                  <c:v>Nottingham University Hospitals NHS Trust - City Campus (132)</c:v>
                </c:pt>
                <c:pt idx="2">
                  <c:v>Nottingham University Hospitals NHS Trust - Queen's Medical Centre Campus (120)</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(254)</c:v>
                </c:pt>
                <c:pt idx="1">
                  <c:v>Nottingham University Hospitals NHS Trust - City Campus (132)</c:v>
                </c:pt>
                <c:pt idx="2">
                  <c:v>Nottingham University Hospitals NHS Trust - Queen's Medical Centre Campus (120)</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(254)</c:v>
                </c:pt>
                <c:pt idx="1">
                  <c:v>Nottingham University Hospitals NHS Trust - City Campus (132)</c:v>
                </c:pt>
                <c:pt idx="2">
                  <c:v>Nottingham University Hospitals NHS Trust - Queen's Medical Centre Campus (120)</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3.665563433332574</c:v>
                </c:pt>
                <c:pt idx="1">
                  <c:v>3.3098125113026313</c:v>
                </c:pt>
                <c:pt idx="2">
                  <c:v>3.8781350713585567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Nottingham University Hospitals NHS Trust - City Campus (222)</c:v>
                </c:pt>
                <c:pt idx="2">
                  <c:v>Nottingham University Hospitals NHS Trust - Queen's Medical Centre Campus (218)</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Nottingham University Hospitals NHS Trust - City Campus (222)</c:v>
                </c:pt>
                <c:pt idx="2">
                  <c:v>Nottingham University Hospitals NHS Trust - Queen's Medical Centre Campus (218)</c:v>
                </c:pt>
                <c:pt idx="3">
                  <c:v>Nottingham Treatment Centre (Epact only) (-)</c:v>
                </c:pt>
              </c:strCache>
            </c:strRef>
          </c:cat>
          <c:val>
            <c:numRef>
              <c:f>Sheet1!$E$2:$E$5</c:f>
              <c:numCache>
                <c:formatCode>0.0;;</c:formatCode>
                <c:ptCount val="4"/>
                <c:pt idx="0">
                  <c:v>0</c:v>
                </c:pt>
                <c:pt idx="1">
                  <c:v>0</c:v>
                </c:pt>
                <c:pt idx="2">
                  <c:v>8.7342532095413787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Nottingham University Hospitals NHS Trust - City Campus (222)</c:v>
                </c:pt>
                <c:pt idx="2">
                  <c:v>Nottingham University Hospitals NHS Trust - Queen's Medical Centre Campus (218)</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Nottingham University Hospitals NHS Trust - City Campus (222)</c:v>
                </c:pt>
                <c:pt idx="2">
                  <c:v>Nottingham University Hospitals NHS Trust - Queen's Medical Centre Campus (218)</c:v>
                </c:pt>
                <c:pt idx="3">
                  <c:v>Nottingham Treatment Centre (Epact only) (-)</c:v>
                </c:pt>
              </c:strCache>
            </c:strRef>
          </c:cat>
          <c:val>
            <c:numRef>
              <c:f>Sheet1!$G$2:$G$5</c:f>
              <c:numCache>
                <c:formatCode>0.0;;</c:formatCode>
                <c:ptCount val="4"/>
                <c:pt idx="0">
                  <c:v>8.9986900763629372</c:v>
                </c:pt>
                <c:pt idx="1">
                  <c:v>9.3088615031226247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Nottingham University Hospitals NHS Trust - City Campus (222)</c:v>
                </c:pt>
                <c:pt idx="2">
                  <c:v>Nottingham University Hospitals NHS Trust - Queen's Medical Centre Campus (218)</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Nottingham University Hospitals NHS Trust - City Campus (222)</c:v>
                </c:pt>
                <c:pt idx="2">
                  <c:v>Nottingham University Hospitals NHS Trust - Queen's Medical Centre Campus (218)</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Nottingham University Hospitals NHS Trust - City Campus (222)</c:v>
                </c:pt>
                <c:pt idx="2">
                  <c:v>Nottingham University Hospitals NHS Trust - Queen's Medical Centre Campus (218)</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1.0013099236370628</c:v>
                </c:pt>
                <c:pt idx="1">
                  <c:v>0.69113849687737527</c:v>
                </c:pt>
                <c:pt idx="2">
                  <c:v>1.2657467904586213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(219)</c:v>
                </c:pt>
                <c:pt idx="2">
                  <c:v>Nottingham University Hospitals NHS Trust - Queen's Medical Centre Campus (214)</c:v>
                </c:pt>
                <c:pt idx="3">
                  <c:v>Nottingham Treatment Centre (Epact only)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(219)</c:v>
                </c:pt>
                <c:pt idx="2">
                  <c:v>Nottingham University Hospitals NHS Trust - Queen's Medical Centre Campus (214)</c:v>
                </c:pt>
                <c:pt idx="3">
                  <c:v>Nottingham Treatment Centre (Epact only)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(219)</c:v>
                </c:pt>
                <c:pt idx="2">
                  <c:v>Nottingham University Hospitals NHS Trust - Queen's Medical Centre Campus (214)</c:v>
                </c:pt>
                <c:pt idx="3">
                  <c:v>Nottingham Treatment Centre (Epact only)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(219)</c:v>
                </c:pt>
                <c:pt idx="2">
                  <c:v>Nottingham University Hospitals NHS Trust - Queen's Medical Centre Campus (214)</c:v>
                </c:pt>
                <c:pt idx="3">
                  <c:v>Nottingham Treatment Centre (Epact only) (-)</c:v>
                </c:pt>
              </c:strCache>
            </c:strRef>
          </c:cat>
          <c:val>
            <c:numRef>
              <c:f>Sheet1!$G$2:$G$5</c:f>
              <c:numCache>
                <c:formatCode>0.0;;</c:formatCode>
                <c:ptCount val="4"/>
                <c:pt idx="0">
                  <c:v>9.0789958920306901</c:v>
                </c:pt>
                <c:pt idx="1">
                  <c:v>9.2396057246869798</c:v>
                </c:pt>
                <c:pt idx="2">
                  <c:v>8.9992188610001254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(219)</c:v>
                </c:pt>
                <c:pt idx="2">
                  <c:v>Nottingham University Hospitals NHS Trust - Queen's Medical Centre Campus (214)</c:v>
                </c:pt>
                <c:pt idx="3">
                  <c:v>Nottingham Treatment Centre (Epact only)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(219)</c:v>
                </c:pt>
                <c:pt idx="2">
                  <c:v>Nottingham University Hospitals NHS Trust - Queen's Medical Centre Campus (214)</c:v>
                </c:pt>
                <c:pt idx="3">
                  <c:v>Nottingham Treatment Centre (Epact only)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Nottingham University Hospitals NHS Trust - City Campus (219)</c:v>
                </c:pt>
                <c:pt idx="2">
                  <c:v>Nottingham University Hospitals NHS Trust - Queen's Medical Centre Campus (214)</c:v>
                </c:pt>
                <c:pt idx="3">
                  <c:v>Nottingham Treatment Centre (Epact only)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0.92100410796930987</c:v>
                </c:pt>
                <c:pt idx="1">
                  <c:v>0.76039427531302017</c:v>
                </c:pt>
                <c:pt idx="2">
                  <c:v>1.0007811389998746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(222)</c:v>
                </c:pt>
                <c:pt idx="2">
                  <c:v>Nottingham University Hospitals NHS Trust - Queen's Medical Centre Campus (216)</c:v>
                </c:pt>
                <c:pt idx="3">
                  <c:v>Nottingham Treatment Centre (Epact only)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(222)</c:v>
                </c:pt>
                <c:pt idx="2">
                  <c:v>Nottingham University Hospitals NHS Trust - Queen's Medical Centre Campus (216)</c:v>
                </c:pt>
                <c:pt idx="3">
                  <c:v>Nottingham Treatment Centre (Epact only)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(222)</c:v>
                </c:pt>
                <c:pt idx="2">
                  <c:v>Nottingham University Hospitals NHS Trust - Queen's Medical Centre Campus (216)</c:v>
                </c:pt>
                <c:pt idx="3">
                  <c:v>Nottingham Treatment Centre (Epact only)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(222)</c:v>
                </c:pt>
                <c:pt idx="2">
                  <c:v>Nottingham University Hospitals NHS Trust - Queen's Medical Centre Campus (216)</c:v>
                </c:pt>
                <c:pt idx="3">
                  <c:v>Nottingham Treatment Centre (Epact only) (-)</c:v>
                </c:pt>
              </c:strCache>
            </c:strRef>
          </c:cat>
          <c:val>
            <c:numRef>
              <c:f>Sheet1!$G$2:$G$5</c:f>
              <c:numCache>
                <c:formatCode>0.0;;</c:formatCode>
                <c:ptCount val="4"/>
                <c:pt idx="0">
                  <c:v>8.2263291520393249</c:v>
                </c:pt>
                <c:pt idx="1">
                  <c:v>8.4128205388017232</c:v>
                </c:pt>
                <c:pt idx="2">
                  <c:v>8.0679120518130052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(222)</c:v>
                </c:pt>
                <c:pt idx="2">
                  <c:v>Nottingham University Hospitals NHS Trust - Queen's Medical Centre Campus (216)</c:v>
                </c:pt>
                <c:pt idx="3">
                  <c:v>Nottingham Treatment Centre (Epact only)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(222)</c:v>
                </c:pt>
                <c:pt idx="2">
                  <c:v>Nottingham University Hospitals NHS Trust - Queen's Medical Centre Campus (216)</c:v>
                </c:pt>
                <c:pt idx="3">
                  <c:v>Nottingham Treatment Centre (Epact only)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Nottingham University Hospitals NHS Trust - City Campus (222)</c:v>
                </c:pt>
                <c:pt idx="2">
                  <c:v>Nottingham University Hospitals NHS Trust - Queen's Medical Centre Campus (216)</c:v>
                </c:pt>
                <c:pt idx="3">
                  <c:v>Nottingham Treatment Centre (Epact only)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1.7736708479606751</c:v>
                </c:pt>
                <c:pt idx="1">
                  <c:v>1.5871794611982768</c:v>
                </c:pt>
                <c:pt idx="2">
                  <c:v>1.9320879481869948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7.3789838799485103</c:v>
                </c:pt>
                <c:pt idx="1">
                  <c:v>6.1204150729769902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8.2493359143303753</c:v>
                </c:pt>
                <c:pt idx="1">
                  <c:v>7.0883259825406144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7.7960435453685708</c:v>
                </c:pt>
                <c:pt idx="1">
                  <c:v>6.9098029794390241</c:v>
                </c:pt>
                <c:pt idx="2">
                  <c:v>6.9254088509357192</c:v>
                </c:pt>
                <c:pt idx="3">
                  <c:v>6.8361097889346656</c:v>
                </c:pt>
                <c:pt idx="4">
                  <c:v>6.9080558920001804</c:v>
                </c:pt>
                <c:pt idx="5">
                  <c:v>6.913171395984536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6.4295464489228928</c:v>
                </c:pt>
                <c:pt idx="1">
                  <c:v>6.1020536271868782</c:v>
                </c:pt>
                <c:pt idx="2">
                  <c:v>6.5778092154688768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8.046083684979207</c:v>
                </c:pt>
                <c:pt idx="1">
                  <c:v>8.1315975752542151</c:v>
                </c:pt>
                <c:pt idx="2">
                  <c:v>8.3850831418859038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8.0195767346356828</c:v>
                </c:pt>
                <c:pt idx="1">
                  <c:v>7.902377494513356</c:v>
                </c:pt>
                <c:pt idx="2">
                  <c:v>8.6668004213708958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8.644998172523584</c:v>
                </c:pt>
                <c:pt idx="1">
                  <c:v>8.6602421707982611</c:v>
                </c:pt>
                <c:pt idx="2">
                  <c:v>9.089286560659513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3.7323524226545248</c:v>
                </c:pt>
                <c:pt idx="1">
                  <c:v>3.2294093247184361</c:v>
                </c:pt>
                <c:pt idx="2">
                  <c:v>3.896886990726173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9.112249621649303</c:v>
                </c:pt>
                <c:pt idx="1">
                  <c:v>9.0799162707429613</c:v>
                </c:pt>
                <c:pt idx="2">
                  <c:v>8.8094195458966169</c:v>
                </c:pt>
                <c:pt idx="3">
                  <c:v>8.9590643113028161</c:v>
                </c:pt>
                <c:pt idx="4">
                  <c:v>8.8576983420814095</c:v>
                </c:pt>
                <c:pt idx="5">
                  <c:v>8.6295516177337728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8.5015209071109314</c:v>
                </c:pt>
                <c:pt idx="1">
                  <c:v>8.241832345731126</c:v>
                </c:pt>
                <c:pt idx="2">
                  <c:v>8.4699864872390656</c:v>
                </c:pt>
                <c:pt idx="3">
                  <c:v>8.2471967687792578</c:v>
                </c:pt>
                <c:pt idx="4">
                  <c:v>8.3678021899406723</c:v>
                </c:pt>
                <c:pt idx="5">
                  <c:v>8.6899848948748026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8.1812253259866328</c:v>
                </c:pt>
                <c:pt idx="1">
                  <c:v>8.1191037507342187</c:v>
                </c:pt>
                <c:pt idx="2">
                  <c:v>8.2181298051469209</c:v>
                </c:pt>
                <c:pt idx="3">
                  <c:v>8.2493910228256233</c:v>
                </c:pt>
                <c:pt idx="4">
                  <c:v>8.0807866166143416</c:v>
                </c:pt>
                <c:pt idx="5">
                  <c:v>8.2567198135184103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8.0924451944478371</c:v>
                </c:pt>
                <c:pt idx="1">
                  <c:v>7.9890348150765131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7.0608820591922976</c:v>
                </c:pt>
                <c:pt idx="1">
                  <c:v>6.714075692074462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9.3553845806217737</c:v>
                </c:pt>
                <c:pt idx="1">
                  <c:v>9.4782301264752462</c:v>
                </c:pt>
                <c:pt idx="2">
                  <c:v>9.4854455341231638</c:v>
                </c:pt>
                <c:pt idx="3">
                  <c:v>9.3954352827220298</c:v>
                </c:pt>
                <c:pt idx="4">
                  <c:v>9.5709274965526969</c:v>
                </c:pt>
                <c:pt idx="5">
                  <c:v>9.2669584496555242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8.5409770303570394</c:v>
                </c:pt>
                <c:pt idx="1">
                  <c:v>8.6627614996248958</c:v>
                </c:pt>
                <c:pt idx="2">
                  <c:v>8.6516965517075803</c:v>
                </c:pt>
                <c:pt idx="3">
                  <c:v>8.5711230912895484</c:v>
                </c:pt>
                <c:pt idx="4">
                  <c:v>8.711424437466265</c:v>
                </c:pt>
                <c:pt idx="5">
                  <c:v>8.6922201189555839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9.2259859982464203</c:v>
                </c:pt>
                <c:pt idx="1">
                  <c:v>9.0731813189851067</c:v>
                </c:pt>
                <c:pt idx="2">
                  <c:v>9.1451463883300121</c:v>
                </c:pt>
                <c:pt idx="3">
                  <c:v>9.0872649526054872</c:v>
                </c:pt>
                <c:pt idx="4">
                  <c:v>9.0975945593731637</c:v>
                </c:pt>
                <c:pt idx="5">
                  <c:v>9.0597894076635512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8.4440118520417684</c:v>
                </c:pt>
                <c:pt idx="1">
                  <c:v>8.3759828088023731</c:v>
                </c:pt>
                <c:pt idx="2">
                  <c:v>8.6059527908979074</c:v>
                </c:pt>
                <c:pt idx="3">
                  <c:v>8.7097564042553905</c:v>
                </c:pt>
                <c:pt idx="4">
                  <c:v>8.6982860221977329</c:v>
                </c:pt>
                <c:pt idx="5">
                  <c:v>8.829131649990412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8.7845631408251865</c:v>
                </c:pt>
                <c:pt idx="1">
                  <c:v>8.5662537503472329</c:v>
                </c:pt>
                <c:pt idx="2">
                  <c:v>8.4801418059050153</c:v>
                </c:pt>
                <c:pt idx="3">
                  <c:v>8.6009790532888797</c:v>
                </c:pt>
                <c:pt idx="4">
                  <c:v>8.6957889326750362</c:v>
                </c:pt>
                <c:pt idx="5">
                  <c:v>8.5940525772768801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8.999988402379568</c:v>
                </c:pt>
                <c:pt idx="1">
                  <c:v>8.9839395204432915</c:v>
                </c:pt>
                <c:pt idx="2">
                  <c:v>8.9043029367395761</c:v>
                </c:pt>
                <c:pt idx="3">
                  <c:v>8.8799376249639757</c:v>
                </c:pt>
                <c:pt idx="4">
                  <c:v>8.8159488143373768</c:v>
                </c:pt>
                <c:pt idx="5">
                  <c:v>8.7853968021075062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8.6572660415885743</c:v>
                </c:pt>
                <c:pt idx="1">
                  <c:v>8.4293141796508557</c:v>
                </c:pt>
                <c:pt idx="2">
                  <c:v>8.634703572567771</c:v>
                </c:pt>
                <c:pt idx="3">
                  <c:v>8.6891874219080414</c:v>
                </c:pt>
                <c:pt idx="4">
                  <c:v>8.8260067278404719</c:v>
                </c:pt>
                <c:pt idx="5">
                  <c:v>8.7319976044240022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7.703992154836989</c:v>
                </c:pt>
                <c:pt idx="1">
                  <c:v>7.303386449605112</c:v>
                </c:pt>
                <c:pt idx="2">
                  <c:v>7.3983056461263628</c:v>
                </c:pt>
                <c:pt idx="3">
                  <c:v>7.2775520295650704</c:v>
                </c:pt>
                <c:pt idx="4">
                  <c:v>7.6145937905989101</c:v>
                </c:pt>
                <c:pt idx="5">
                  <c:v>7.6060496496157173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7.7898422220946797</c:v>
                </c:pt>
                <c:pt idx="1">
                  <c:v>7.8504089138699999</c:v>
                </c:pt>
                <c:pt idx="2">
                  <c:v>7.7676658716589664</c:v>
                </c:pt>
                <c:pt idx="3">
                  <c:v>7.8320724927939906</c:v>
                </c:pt>
                <c:pt idx="4">
                  <c:v>7.5789641559957337</c:v>
                </c:pt>
                <c:pt idx="5">
                  <c:v>7.5474425232105338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7.2328597018511571</c:v>
                </c:pt>
                <c:pt idx="1">
                  <c:v>7.008577267265987</c:v>
                </c:pt>
                <c:pt idx="2">
                  <c:v>6.8556875811715932</c:v>
                </c:pt>
                <c:pt idx="3">
                  <c:v>7.1958128247173718</c:v>
                </c:pt>
                <c:pt idx="4">
                  <c:v>7.4609386725361047</c:v>
                </c:pt>
                <c:pt idx="5">
                  <c:v>7.2580505002573501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8.8383834333387288</c:v>
                </c:pt>
                <c:pt idx="1">
                  <c:v>8.8043239844454178</c:v>
                </c:pt>
                <c:pt idx="2">
                  <c:v>9.0697832617526064</c:v>
                </c:pt>
                <c:pt idx="3">
                  <c:v>8.9141250241090049</c:v>
                </c:pt>
                <c:pt idx="4">
                  <c:v>8.860601661922372</c:v>
                </c:pt>
                <c:pt idx="5">
                  <c:v>8.8598933774252036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7.6621087511848049</c:v>
                </c:pt>
                <c:pt idx="1">
                  <c:v>7.7855050107829866</c:v>
                </c:pt>
                <c:pt idx="2">
                  <c:v>7.5372094916441776</c:v>
                </c:pt>
                <c:pt idx="3">
                  <c:v>7.5053812341085431</c:v>
                </c:pt>
                <c:pt idx="4">
                  <c:v>7.5285406507417107</c:v>
                </c:pt>
                <c:pt idx="5">
                  <c:v>7.9589890305055864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9.343081153113685</c:v>
                </c:pt>
                <c:pt idx="1">
                  <c:v>9.4983710471140359</c:v>
                </c:pt>
                <c:pt idx="2">
                  <c:v>9.6391992200974101</c:v>
                </c:pt>
                <c:pt idx="3">
                  <c:v>9.4373294819121529</c:v>
                </c:pt>
                <c:pt idx="4">
                  <c:v>9.4804385210276187</c:v>
                </c:pt>
                <c:pt idx="5">
                  <c:v>9.3509603866591462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8.8295794297124868</c:v>
                </c:pt>
                <c:pt idx="1">
                  <c:v>8.7141467519238649</c:v>
                </c:pt>
                <c:pt idx="2">
                  <c:v>8.8469642214479443</c:v>
                </c:pt>
                <c:pt idx="3">
                  <c:v>8.9002820945264549</c:v>
                </c:pt>
                <c:pt idx="4">
                  <c:v>8.830011735017111</c:v>
                </c:pt>
                <c:pt idx="5">
                  <c:v>8.8802794634178657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8.0729614532014988</c:v>
                </c:pt>
                <c:pt idx="1">
                  <c:v>7.9127098646402141</c:v>
                </c:pt>
                <c:pt idx="2">
                  <c:v>8.0714888525688568</c:v>
                </c:pt>
                <c:pt idx="3">
                  <c:v>8.2621148506542426</c:v>
                </c:pt>
                <c:pt idx="4">
                  <c:v>8.2362236817546037</c:v>
                </c:pt>
                <c:pt idx="5">
                  <c:v>8.22639697078524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6.0631217264090704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6.7296286806813139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7.0813689203046293</c:v>
                </c:pt>
                <c:pt idx="1">
                  <c:v>6.9442747547733958</c:v>
                </c:pt>
                <c:pt idx="2">
                  <c:v>7.2867359319712897</c:v>
                </c:pt>
                <c:pt idx="3">
                  <c:v>6.6285658755397181</c:v>
                </c:pt>
                <c:pt idx="4">
                  <c:v>6.708536373360471</c:v>
                </c:pt>
                <c:pt idx="5">
                  <c:v>6.5155718711999704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8.6726674357140396</c:v>
                </c:pt>
                <c:pt idx="1">
                  <c:v>8.2414313701753361</c:v>
                </c:pt>
                <c:pt idx="2">
                  <c:v>8.3648294444637621</c:v>
                </c:pt>
                <c:pt idx="3">
                  <c:v>8.6089508709485667</c:v>
                </c:pt>
                <c:pt idx="4">
                  <c:v>8.0026486025551211</c:v>
                </c:pt>
                <c:pt idx="5">
                  <c:v>8.1104433224602097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6.9524308313901253</c:v>
                </c:pt>
                <c:pt idx="1">
                  <c:v>6.8883324860012216</c:v>
                </c:pt>
                <c:pt idx="2">
                  <c:v>7.1630211908344714</c:v>
                </c:pt>
                <c:pt idx="3">
                  <c:v>6.747157432545567</c:v>
                </c:pt>
                <c:pt idx="4">
                  <c:v>6.8593990558660618</c:v>
                </c:pt>
                <c:pt idx="5">
                  <c:v>6.7732792911528046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7.3276397310842816</c:v>
                </c:pt>
                <c:pt idx="1">
                  <c:v>7.7403079659340026</c:v>
                </c:pt>
                <c:pt idx="2">
                  <c:v>7.8733180025943694</c:v>
                </c:pt>
                <c:pt idx="3">
                  <c:v>7.8965988753182152</c:v>
                </c:pt>
                <c:pt idx="4">
                  <c:v>7.77665652470872</c:v>
                </c:pt>
                <c:pt idx="5">
                  <c:v>7.4673016178025984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9.0964984708332697</c:v>
                </c:pt>
                <c:pt idx="1">
                  <c:v>8.6329358990839893</c:v>
                </c:pt>
                <c:pt idx="2">
                  <c:v>8.9192699456285762</c:v>
                </c:pt>
                <c:pt idx="3">
                  <c:v>8.8449020381172065</c:v>
                </c:pt>
                <c:pt idx="4">
                  <c:v>9.0812210094754899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4.8281154016272998</c:v>
                </c:pt>
                <c:pt idx="1">
                  <c:v>4.7793704539898672</c:v>
                </c:pt>
                <c:pt idx="2">
                  <c:v>4.9072599809830004</c:v>
                </c:pt>
                <c:pt idx="3">
                  <c:v>4.3792469056444752</c:v>
                </c:pt>
                <c:pt idx="4">
                  <c:v>4.8222531959237109</c:v>
                </c:pt>
                <c:pt idx="5">
                  <c:v>4.5471960018929556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6.7029497008092909</c:v>
                </c:pt>
                <c:pt idx="1">
                  <c:v>6.3929527878034564</c:v>
                </c:pt>
                <c:pt idx="2">
                  <c:v>6.6238845813196017</c:v>
                </c:pt>
                <c:pt idx="3">
                  <c:v>6.9260674703337619</c:v>
                </c:pt>
                <c:pt idx="4">
                  <c:v>6.5372863048695411</c:v>
                </c:pt>
                <c:pt idx="5">
                  <c:v>6.5768953692064294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8.0134286728002202</c:v>
                </c:pt>
                <c:pt idx="1">
                  <c:v>7.7600249038413898</c:v>
                </c:pt>
                <c:pt idx="2">
                  <c:v>7.6032816747274463</c:v>
                </c:pt>
                <c:pt idx="3">
                  <c:v>7.9062733072004159</c:v>
                </c:pt>
                <c:pt idx="4">
                  <c:v>7.5639271463984707</c:v>
                </c:pt>
                <c:pt idx="5">
                  <c:v>7.51274192717886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8.0865345750805631</c:v>
                </c:pt>
                <c:pt idx="1">
                  <c:v>7.5769727816511798</c:v>
                </c:pt>
                <c:pt idx="2">
                  <c:v>8.3034036792184303</c:v>
                </c:pt>
                <c:pt idx="3">
                  <c:v>8.2893924972011952</c:v>
                </c:pt>
                <c:pt idx="4">
                  <c:v>7.8503247783643797</c:v>
                </c:pt>
                <c:pt idx="5">
                  <c:v>8.203871238740394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6.1569306317022372</c:v>
                </c:pt>
                <c:pt idx="1">
                  <c:v>6.334436566667426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9.0272923202755067</c:v>
                </c:pt>
                <c:pt idx="1">
                  <c:v>8.9764115360117778</c:v>
                </c:pt>
                <c:pt idx="2">
                  <c:v>8.9986900763629372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8.9962835598465851</c:v>
                </c:pt>
                <c:pt idx="1">
                  <c:v>9.1192880492131287</c:v>
                </c:pt>
                <c:pt idx="2">
                  <c:v>9.2423789872590554</c:v>
                </c:pt>
                <c:pt idx="3">
                  <c:v>9.1841310124323332</c:v>
                </c:pt>
                <c:pt idx="4">
                  <c:v>9.2216912670279036</c:v>
                </c:pt>
                <c:pt idx="5">
                  <c:v>9.0789958920306901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8.1631678928205762</c:v>
                </c:pt>
                <c:pt idx="1">
                  <c:v>8.1612227334442782</c:v>
                </c:pt>
                <c:pt idx="2">
                  <c:v>8.0354939764493931</c:v>
                </c:pt>
                <c:pt idx="3">
                  <c:v>8.1223394597793543</c:v>
                </c:pt>
                <c:pt idx="4">
                  <c:v>8.1490958321908415</c:v>
                </c:pt>
                <c:pt idx="5">
                  <c:v>8.2263291520393249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0836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RX1 | Nottingham University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0836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RX1 | Nottingham University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RX1 | Nottingham University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Nottingham University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73896251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28661477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449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65591140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57005475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47310917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34180750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11851230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86257160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q8. How clean was the hospital room or ward that you were 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00474384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55653520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13452748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Nottingham University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Nottingham University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449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Dietary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wash:</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Cleanliness: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Cleanliness of hospital room or ward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995249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038434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82819033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19945446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27331647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53750493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37070569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6961684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9705101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886364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38113912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79927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79494092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82302636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43328788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61890838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6829018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9630316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4718702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7630683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7284694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420553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68512070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8474648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92709355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86198105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24626995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618663237"/>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53878894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8867406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4755798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608963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61161674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3245989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29025737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10490244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6855756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0481879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334342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250025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78102382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555134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36453760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54153147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8702787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60613607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8238671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915074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849962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852176242"/>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8050307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6852586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32811260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72615002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35048669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538734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6072197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08715987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75407305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6695891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5453527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271747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98558806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9118503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82269440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93085354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87951786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94744754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0576683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18929001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609993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95982829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5660174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512253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17269368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4647070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42240392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37495282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55805969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6862424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773600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65478397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2677858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68106180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94689966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54726936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0916089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00128623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55014361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51732578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29974359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2321423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98331370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84132978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87843418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54030067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41708627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54103436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2690829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932728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57479760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996155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68441770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2060973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68393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659112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02496290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9549147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045605601"/>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386397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153921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5380869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975912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413592084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87600972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7203050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9532880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9940511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057377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94327653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665838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1219581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6098290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832131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0951039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6383660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1926494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402953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2030195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8039917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6586926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4824552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8577728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964257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7922355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6220137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5578921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8699002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8766258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8937056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2251477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1682553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5676598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2555635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1352263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3571636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1085864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8299324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2792091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5472560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7108858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9352131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1846199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7163866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8737071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0354107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5609214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3964896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6347765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993513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9175542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3977769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834290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8021973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8791593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44479385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14348227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3093735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69746500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57907010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60959694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885505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20525296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3209747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2897753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42045276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04118518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6852656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08868356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9958502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02840113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9246200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1813586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06177063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88089957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4608338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5428070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7794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1252973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87810628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08894350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89961617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74373242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1080129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7908602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55420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507441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17031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957938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062744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067506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952351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1970381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56149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7136006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366377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2347736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991443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5735960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687649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8296210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831087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4116539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849589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632276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363753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3809524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758007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029283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547824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150843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056569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820569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3694407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29078174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60582181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7126219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251036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98373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34062888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77735172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31172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321729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89135275"/>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87572757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433760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03899008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755063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92246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046809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5192306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868048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119811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108118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8034629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9107467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9242821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19011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0485088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3476575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4566694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0293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44724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191619898"/>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16251</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Nottingham University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2026-09-03T13:08:51Z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